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6" r:id="rId7"/>
    <p:sldId id="268" r:id="rId8"/>
    <p:sldId id="270" r:id="rId9"/>
    <p:sldId id="272" r:id="rId10"/>
    <p:sldId id="261" r:id="rId11"/>
    <p:sldId id="309" r:id="rId12"/>
    <p:sldId id="274" r:id="rId13"/>
    <p:sldId id="276" r:id="rId14"/>
    <p:sldId id="277" r:id="rId15"/>
    <p:sldId id="275" r:id="rId16"/>
    <p:sldId id="296" r:id="rId17"/>
    <p:sldId id="312" r:id="rId18"/>
    <p:sldId id="310" r:id="rId19"/>
    <p:sldId id="313" r:id="rId20"/>
    <p:sldId id="295" r:id="rId21"/>
    <p:sldId id="279" r:id="rId22"/>
    <p:sldId id="287" r:id="rId23"/>
    <p:sldId id="290" r:id="rId24"/>
    <p:sldId id="291" r:id="rId25"/>
    <p:sldId id="292" r:id="rId26"/>
    <p:sldId id="293" r:id="rId27"/>
    <p:sldId id="294" r:id="rId28"/>
    <p:sldId id="298" r:id="rId29"/>
    <p:sldId id="299" r:id="rId30"/>
    <p:sldId id="264" r:id="rId31"/>
    <p:sldId id="282" r:id="rId32"/>
    <p:sldId id="301" r:id="rId33"/>
    <p:sldId id="283" r:id="rId34"/>
    <p:sldId id="265" r:id="rId35"/>
    <p:sldId id="271" r:id="rId36"/>
    <p:sldId id="281" r:id="rId37"/>
    <p:sldId id="273" r:id="rId38"/>
    <p:sldId id="284" r:id="rId39"/>
    <p:sldId id="302" r:id="rId40"/>
    <p:sldId id="285" r:id="rId41"/>
    <p:sldId id="300" r:id="rId42"/>
    <p:sldId id="303" r:id="rId43"/>
    <p:sldId id="286" r:id="rId44"/>
    <p:sldId id="288" r:id="rId45"/>
    <p:sldId id="308" r:id="rId46"/>
    <p:sldId id="306" r:id="rId47"/>
    <p:sldId id="307" r:id="rId48"/>
    <p:sldId id="305" r:id="rId49"/>
    <p:sldId id="304" r:id="rId50"/>
    <p:sldId id="31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3"/>
    <p:restoredTop sz="92857"/>
  </p:normalViewPr>
  <p:slideViewPr>
    <p:cSldViewPr snapToGrid="0" snapToObjects="1">
      <p:cViewPr varScale="1">
        <p:scale>
          <a:sx n="111" d="100"/>
          <a:sy n="111" d="100"/>
        </p:scale>
        <p:origin x="22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caw/dev/pdns/batch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caw/dev/pdns/batch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caw/dev/pdns/batch_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centaurus:Users:cwood:Projects:pdns:delay_times_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entaurus:Users:cwood:Projects:pdns:delay_times_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caw/dev/dns-privacy/scripts/normal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caw/dev/dns-privacy/scripts/normal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755856"/>
        <c:axId val="-266753312"/>
      </c:lineChart>
      <c:catAx>
        <c:axId val="-266755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53312"/>
        <c:crosses val="autoZero"/>
        <c:auto val="1"/>
        <c:lblAlgn val="ctr"/>
        <c:lblOffset val="100"/>
        <c:noMultiLvlLbl val="0"/>
      </c:catAx>
      <c:valAx>
        <c:axId val="-26675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558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83454420546425"/>
          <c:y val="0.0440322669456528"/>
          <c:w val="0.0877114622417164"/>
          <c:h val="0.0879958886258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5528944"/>
        <c:axId val="-355522688"/>
      </c:lineChart>
      <c:catAx>
        <c:axId val="-355528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522688"/>
        <c:crosses val="autoZero"/>
        <c:auto val="1"/>
        <c:lblAlgn val="ctr"/>
        <c:lblOffset val="100"/>
        <c:noMultiLvlLbl val="0"/>
      </c:catAx>
      <c:valAx>
        <c:axId val="-35552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5289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40501400412197"/>
          <c:y val="0.0626802855936714"/>
          <c:w val="0.140785287745072"/>
          <c:h val="0.17599177725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5495040"/>
        <c:axId val="-355491392"/>
      </c:lineChart>
      <c:catAx>
        <c:axId val="-355495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491392"/>
        <c:crosses val="autoZero"/>
        <c:auto val="1"/>
        <c:lblAlgn val="ctr"/>
        <c:lblOffset val="100"/>
        <c:noMultiLvlLbl val="0"/>
      </c:catAx>
      <c:valAx>
        <c:axId val="-3554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4950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40501400412197"/>
          <c:y val="0.0626802855936714"/>
          <c:w val="0.140785287745072"/>
          <c:h val="0.17599177725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normal.csv!$B$1</c:f>
              <c:strCache>
                <c:ptCount val="1"/>
                <c:pt idx="0">
                  <c:v>No Delay</c:v>
                </c:pt>
              </c:strCache>
            </c:strRef>
          </c:tx>
          <c:marker>
            <c:symbol val="none"/>
          </c:marker>
          <c:val>
            <c:numRef>
              <c:f>normal.csv!$B$2:$B$112</c:f>
              <c:numCache>
                <c:formatCode>General</c:formatCode>
                <c:ptCount val="111"/>
                <c:pt idx="0">
                  <c:v>0.00813932418823</c:v>
                </c:pt>
                <c:pt idx="1">
                  <c:v>0.00496163368225</c:v>
                </c:pt>
                <c:pt idx="2">
                  <c:v>0.00579857826233</c:v>
                </c:pt>
                <c:pt idx="3">
                  <c:v>0.00480003356934</c:v>
                </c:pt>
                <c:pt idx="4">
                  <c:v>0.00498962402344</c:v>
                </c:pt>
                <c:pt idx="5">
                  <c:v>0.00468745231628</c:v>
                </c:pt>
                <c:pt idx="6">
                  <c:v>0.00486240386963</c:v>
                </c:pt>
                <c:pt idx="7">
                  <c:v>0.00512237548828</c:v>
                </c:pt>
                <c:pt idx="8">
                  <c:v>0.00489978790283</c:v>
                </c:pt>
                <c:pt idx="9">
                  <c:v>0.00501737594604</c:v>
                </c:pt>
                <c:pt idx="10">
                  <c:v>0.00472741127014</c:v>
                </c:pt>
                <c:pt idx="11">
                  <c:v>0.00507960319519</c:v>
                </c:pt>
                <c:pt idx="12">
                  <c:v>0.00519604682922</c:v>
                </c:pt>
                <c:pt idx="13">
                  <c:v>0.00489354133606</c:v>
                </c:pt>
                <c:pt idx="14">
                  <c:v>0.00477304458618</c:v>
                </c:pt>
                <c:pt idx="15">
                  <c:v>0.00493316650391</c:v>
                </c:pt>
                <c:pt idx="16">
                  <c:v>0.00520601272583</c:v>
                </c:pt>
                <c:pt idx="17">
                  <c:v>0.00505261421204</c:v>
                </c:pt>
                <c:pt idx="18">
                  <c:v>0.00516395568848</c:v>
                </c:pt>
                <c:pt idx="19">
                  <c:v>0.00505905151367</c:v>
                </c:pt>
                <c:pt idx="20">
                  <c:v>0.00800304412842</c:v>
                </c:pt>
                <c:pt idx="21">
                  <c:v>0.00488362312317</c:v>
                </c:pt>
                <c:pt idx="22">
                  <c:v>0.00474333763123</c:v>
                </c:pt>
                <c:pt idx="23">
                  <c:v>0.00494198799133</c:v>
                </c:pt>
                <c:pt idx="24">
                  <c:v>0.00790600776672</c:v>
                </c:pt>
                <c:pt idx="25">
                  <c:v>0.00505261421204</c:v>
                </c:pt>
                <c:pt idx="26">
                  <c:v>0.00477204322815</c:v>
                </c:pt>
                <c:pt idx="27">
                  <c:v>0.00497808456421</c:v>
                </c:pt>
                <c:pt idx="28">
                  <c:v>0.00517115592957</c:v>
                </c:pt>
                <c:pt idx="29">
                  <c:v>0.00526123046875</c:v>
                </c:pt>
                <c:pt idx="30">
                  <c:v>0.00505862236023</c:v>
                </c:pt>
                <c:pt idx="31">
                  <c:v>0.0049280166626</c:v>
                </c:pt>
                <c:pt idx="32">
                  <c:v>0.00693407058716</c:v>
                </c:pt>
                <c:pt idx="33">
                  <c:v>0.00761504173279</c:v>
                </c:pt>
                <c:pt idx="34">
                  <c:v>0.00545663833618</c:v>
                </c:pt>
                <c:pt idx="35">
                  <c:v>0.00480380058289</c:v>
                </c:pt>
                <c:pt idx="36">
                  <c:v>0.00428042411804</c:v>
                </c:pt>
                <c:pt idx="37">
                  <c:v>0.00492787361145</c:v>
                </c:pt>
                <c:pt idx="38">
                  <c:v>0.00626378059387</c:v>
                </c:pt>
                <c:pt idx="39">
                  <c:v>0.004692029953</c:v>
                </c:pt>
                <c:pt idx="40">
                  <c:v>0.00486373901367</c:v>
                </c:pt>
                <c:pt idx="41">
                  <c:v>0.00510196685791</c:v>
                </c:pt>
                <c:pt idx="42">
                  <c:v>0.00500655174255</c:v>
                </c:pt>
                <c:pt idx="43">
                  <c:v>0.00501999855042</c:v>
                </c:pt>
                <c:pt idx="44">
                  <c:v>0.00539536476135</c:v>
                </c:pt>
                <c:pt idx="45">
                  <c:v>0.00702376365662</c:v>
                </c:pt>
                <c:pt idx="46">
                  <c:v>0.00482697486877</c:v>
                </c:pt>
                <c:pt idx="47">
                  <c:v>0.00484743118286</c:v>
                </c:pt>
                <c:pt idx="48">
                  <c:v>0.00460934638977</c:v>
                </c:pt>
                <c:pt idx="49">
                  <c:v>0.00612421035767</c:v>
                </c:pt>
                <c:pt idx="50">
                  <c:v>0.00688033103943</c:v>
                </c:pt>
                <c:pt idx="51">
                  <c:v>0.00469088554382</c:v>
                </c:pt>
                <c:pt idx="52">
                  <c:v>0.00525918006897</c:v>
                </c:pt>
                <c:pt idx="53">
                  <c:v>0.00528535842896</c:v>
                </c:pt>
                <c:pt idx="54">
                  <c:v>0.00482349395752</c:v>
                </c:pt>
                <c:pt idx="55">
                  <c:v>0.00542373657227</c:v>
                </c:pt>
                <c:pt idx="56">
                  <c:v>0.0246347904205</c:v>
                </c:pt>
                <c:pt idx="57">
                  <c:v>0.00493974685669</c:v>
                </c:pt>
                <c:pt idx="58">
                  <c:v>0.00486721992493</c:v>
                </c:pt>
                <c:pt idx="59">
                  <c:v>0.00750398635864</c:v>
                </c:pt>
                <c:pt idx="60">
                  <c:v>0.00795578956604</c:v>
                </c:pt>
                <c:pt idx="61">
                  <c:v>0.00995316505432</c:v>
                </c:pt>
                <c:pt idx="62">
                  <c:v>0.00589594841003</c:v>
                </c:pt>
                <c:pt idx="63">
                  <c:v>0.00505523681641</c:v>
                </c:pt>
                <c:pt idx="64">
                  <c:v>0.00512399673462</c:v>
                </c:pt>
                <c:pt idx="65">
                  <c:v>0.00470933914185</c:v>
                </c:pt>
                <c:pt idx="66">
                  <c:v>0.0051362991333</c:v>
                </c:pt>
                <c:pt idx="67">
                  <c:v>0.00524682998657</c:v>
                </c:pt>
                <c:pt idx="68">
                  <c:v>0.00874447822571</c:v>
                </c:pt>
                <c:pt idx="69">
                  <c:v>0.00512909889221</c:v>
                </c:pt>
                <c:pt idx="70">
                  <c:v>0.00477104187012</c:v>
                </c:pt>
                <c:pt idx="71">
                  <c:v>0.00488500595093</c:v>
                </c:pt>
                <c:pt idx="72">
                  <c:v>0.00499863624573</c:v>
                </c:pt>
                <c:pt idx="73">
                  <c:v>0.00526056289673</c:v>
                </c:pt>
                <c:pt idx="74">
                  <c:v>0.00489077568054</c:v>
                </c:pt>
                <c:pt idx="75">
                  <c:v>0.00504512786865</c:v>
                </c:pt>
                <c:pt idx="76">
                  <c:v>0.00504040718079</c:v>
                </c:pt>
                <c:pt idx="77">
                  <c:v>0.0048406124115</c:v>
                </c:pt>
                <c:pt idx="78">
                  <c:v>0.00490026473999</c:v>
                </c:pt>
                <c:pt idx="79">
                  <c:v>0.00456204414368</c:v>
                </c:pt>
                <c:pt idx="80">
                  <c:v>0.00510058403015</c:v>
                </c:pt>
                <c:pt idx="81">
                  <c:v>0.00523319244385</c:v>
                </c:pt>
                <c:pt idx="82">
                  <c:v>0.00665736198425</c:v>
                </c:pt>
                <c:pt idx="83">
                  <c:v>0.00472526550293</c:v>
                </c:pt>
                <c:pt idx="84">
                  <c:v>0.00503668785095</c:v>
                </c:pt>
                <c:pt idx="85">
                  <c:v>0.0045355796814</c:v>
                </c:pt>
                <c:pt idx="86">
                  <c:v>0.00503940582275</c:v>
                </c:pt>
                <c:pt idx="87">
                  <c:v>0.00496845245361</c:v>
                </c:pt>
                <c:pt idx="88">
                  <c:v>0.00477848052979</c:v>
                </c:pt>
                <c:pt idx="89">
                  <c:v>0.00606694221497</c:v>
                </c:pt>
                <c:pt idx="90">
                  <c:v>0.00489611625671</c:v>
                </c:pt>
                <c:pt idx="91">
                  <c:v>0.00530333518982</c:v>
                </c:pt>
                <c:pt idx="92">
                  <c:v>0.00518622398376</c:v>
                </c:pt>
                <c:pt idx="93">
                  <c:v>0.00546226501465</c:v>
                </c:pt>
                <c:pt idx="94">
                  <c:v>0.00512022972107</c:v>
                </c:pt>
                <c:pt idx="95">
                  <c:v>0.00524158477783</c:v>
                </c:pt>
                <c:pt idx="96">
                  <c:v>0.00547647476196</c:v>
                </c:pt>
                <c:pt idx="97">
                  <c:v>0.0049994468689</c:v>
                </c:pt>
                <c:pt idx="98">
                  <c:v>0.00543899536133</c:v>
                </c:pt>
                <c:pt idx="99">
                  <c:v>0.00513195991516</c:v>
                </c:pt>
                <c:pt idx="100">
                  <c:v>0.00513377189636</c:v>
                </c:pt>
                <c:pt idx="101">
                  <c:v>0.00485978126526</c:v>
                </c:pt>
                <c:pt idx="102">
                  <c:v>0.00776643753052</c:v>
                </c:pt>
                <c:pt idx="103">
                  <c:v>0.00471739768982</c:v>
                </c:pt>
                <c:pt idx="104">
                  <c:v>0.00488214492798</c:v>
                </c:pt>
                <c:pt idx="105">
                  <c:v>0.00518417358398</c:v>
                </c:pt>
                <c:pt idx="106">
                  <c:v>0.00512766838074</c:v>
                </c:pt>
                <c:pt idx="107">
                  <c:v>0.0128833770752</c:v>
                </c:pt>
                <c:pt idx="108">
                  <c:v>0.00579104423523</c:v>
                </c:pt>
                <c:pt idx="109">
                  <c:v>0.00494651794434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normal.csv!$C$1</c:f>
              <c:strCache>
                <c:ptCount val="1"/>
                <c:pt idx="0">
                  <c:v>RTT Delay</c:v>
                </c:pt>
              </c:strCache>
            </c:strRef>
          </c:tx>
          <c:marker>
            <c:symbol val="none"/>
          </c:marker>
          <c:val>
            <c:numRef>
              <c:f>normal.csv!$C$2:$C$112</c:f>
              <c:numCache>
                <c:formatCode>General</c:formatCode>
                <c:ptCount val="111"/>
                <c:pt idx="0">
                  <c:v>0.0494575500488</c:v>
                </c:pt>
                <c:pt idx="1">
                  <c:v>0.0453789234161</c:v>
                </c:pt>
                <c:pt idx="2">
                  <c:v>0.047394990921</c:v>
                </c:pt>
                <c:pt idx="3">
                  <c:v>0.0510246753693</c:v>
                </c:pt>
                <c:pt idx="4">
                  <c:v>0.0499558448792</c:v>
                </c:pt>
                <c:pt idx="5">
                  <c:v>0.0510642528534</c:v>
                </c:pt>
                <c:pt idx="6">
                  <c:v>0.0495431423187</c:v>
                </c:pt>
                <c:pt idx="7">
                  <c:v>0.049617767334</c:v>
                </c:pt>
                <c:pt idx="8">
                  <c:v>0.0495889186859</c:v>
                </c:pt>
                <c:pt idx="9">
                  <c:v>0.049222946167</c:v>
                </c:pt>
                <c:pt idx="10">
                  <c:v>0.0505609512329</c:v>
                </c:pt>
                <c:pt idx="11">
                  <c:v>0.0476410388947</c:v>
                </c:pt>
                <c:pt idx="12">
                  <c:v>0.0465867519379</c:v>
                </c:pt>
                <c:pt idx="13">
                  <c:v>0.0492904186249</c:v>
                </c:pt>
                <c:pt idx="14">
                  <c:v>0.0535516738892</c:v>
                </c:pt>
                <c:pt idx="15">
                  <c:v>0.0506510734558</c:v>
                </c:pt>
                <c:pt idx="16">
                  <c:v>0.0501208305359</c:v>
                </c:pt>
                <c:pt idx="17">
                  <c:v>0.0493597984314</c:v>
                </c:pt>
                <c:pt idx="18">
                  <c:v>0.0525989532471</c:v>
                </c:pt>
                <c:pt idx="19">
                  <c:v>0.0484609603882</c:v>
                </c:pt>
                <c:pt idx="20">
                  <c:v>0.0497028827667</c:v>
                </c:pt>
                <c:pt idx="21">
                  <c:v>0.0501070022583</c:v>
                </c:pt>
                <c:pt idx="22">
                  <c:v>0.048437833786</c:v>
                </c:pt>
                <c:pt idx="23">
                  <c:v>0.0503039360046</c:v>
                </c:pt>
                <c:pt idx="24">
                  <c:v>0.0828926563263</c:v>
                </c:pt>
                <c:pt idx="25">
                  <c:v>0.0511782169342</c:v>
                </c:pt>
                <c:pt idx="26">
                  <c:v>0.0536096096039</c:v>
                </c:pt>
                <c:pt idx="27">
                  <c:v>0.0492668151855</c:v>
                </c:pt>
                <c:pt idx="28">
                  <c:v>0.0508618354797</c:v>
                </c:pt>
                <c:pt idx="29">
                  <c:v>0.0495622158051</c:v>
                </c:pt>
                <c:pt idx="30">
                  <c:v>0.0496101379395</c:v>
                </c:pt>
                <c:pt idx="31">
                  <c:v>0.0493762493134</c:v>
                </c:pt>
                <c:pt idx="32">
                  <c:v>0.0507488250732</c:v>
                </c:pt>
                <c:pt idx="33">
                  <c:v>0.0486626625061</c:v>
                </c:pt>
                <c:pt idx="34">
                  <c:v>0.0534019470215</c:v>
                </c:pt>
                <c:pt idx="35">
                  <c:v>0.0471131801605</c:v>
                </c:pt>
                <c:pt idx="36">
                  <c:v>0.0483629703522</c:v>
                </c:pt>
                <c:pt idx="37">
                  <c:v>0.0514097213745</c:v>
                </c:pt>
                <c:pt idx="38">
                  <c:v>0.051037311554</c:v>
                </c:pt>
                <c:pt idx="39">
                  <c:v>0.0505800247192</c:v>
                </c:pt>
                <c:pt idx="40">
                  <c:v>0.0507500171661</c:v>
                </c:pt>
                <c:pt idx="41">
                  <c:v>0.0474791526794</c:v>
                </c:pt>
                <c:pt idx="42">
                  <c:v>0.0528688430786</c:v>
                </c:pt>
                <c:pt idx="43">
                  <c:v>0.051687002182</c:v>
                </c:pt>
                <c:pt idx="44">
                  <c:v>0.0507256984711</c:v>
                </c:pt>
                <c:pt idx="45">
                  <c:v>0.051707983017</c:v>
                </c:pt>
                <c:pt idx="46">
                  <c:v>0.048476934433</c:v>
                </c:pt>
                <c:pt idx="47">
                  <c:v>0.0508739948273</c:v>
                </c:pt>
                <c:pt idx="48">
                  <c:v>0.050333738327</c:v>
                </c:pt>
                <c:pt idx="49">
                  <c:v>0.0498969554901</c:v>
                </c:pt>
                <c:pt idx="50">
                  <c:v>0.0485119819641</c:v>
                </c:pt>
                <c:pt idx="51">
                  <c:v>0.0508177280426</c:v>
                </c:pt>
                <c:pt idx="52">
                  <c:v>0.0507183074951</c:v>
                </c:pt>
                <c:pt idx="53">
                  <c:v>0.0485789775848</c:v>
                </c:pt>
                <c:pt idx="54">
                  <c:v>0.0513083934784</c:v>
                </c:pt>
                <c:pt idx="55">
                  <c:v>0.0494270324707</c:v>
                </c:pt>
                <c:pt idx="56">
                  <c:v>0.0500748157501</c:v>
                </c:pt>
                <c:pt idx="57">
                  <c:v>0.0531377792358</c:v>
                </c:pt>
                <c:pt idx="58">
                  <c:v>0.0493316650391</c:v>
                </c:pt>
                <c:pt idx="59">
                  <c:v>0.0503489971161</c:v>
                </c:pt>
                <c:pt idx="60">
                  <c:v>0.0502276420593</c:v>
                </c:pt>
                <c:pt idx="61">
                  <c:v>0.0484821796417</c:v>
                </c:pt>
                <c:pt idx="62">
                  <c:v>0.0515851974487</c:v>
                </c:pt>
                <c:pt idx="63">
                  <c:v>0.0484428405762</c:v>
                </c:pt>
                <c:pt idx="64">
                  <c:v>0.0501804351807</c:v>
                </c:pt>
                <c:pt idx="65">
                  <c:v>0.0520098209381</c:v>
                </c:pt>
                <c:pt idx="66">
                  <c:v>0.0487496852875</c:v>
                </c:pt>
                <c:pt idx="67">
                  <c:v>0.0490930080414</c:v>
                </c:pt>
                <c:pt idx="68">
                  <c:v>0.0479378700256</c:v>
                </c:pt>
                <c:pt idx="69">
                  <c:v>0.0508272647858</c:v>
                </c:pt>
                <c:pt idx="70">
                  <c:v>0.0494780540466</c:v>
                </c:pt>
                <c:pt idx="71">
                  <c:v>0.0495455265045</c:v>
                </c:pt>
                <c:pt idx="72">
                  <c:v>0.0521149635315</c:v>
                </c:pt>
                <c:pt idx="73">
                  <c:v>0.0531840324402</c:v>
                </c:pt>
                <c:pt idx="74">
                  <c:v>0.0500440597534</c:v>
                </c:pt>
                <c:pt idx="75">
                  <c:v>0.0488302707672</c:v>
                </c:pt>
                <c:pt idx="76">
                  <c:v>0.0527610778809</c:v>
                </c:pt>
                <c:pt idx="77">
                  <c:v>0.0499980449677</c:v>
                </c:pt>
                <c:pt idx="78">
                  <c:v>0.0512609481812</c:v>
                </c:pt>
                <c:pt idx="79">
                  <c:v>0.11140871048</c:v>
                </c:pt>
                <c:pt idx="80">
                  <c:v>0.0528421401978</c:v>
                </c:pt>
                <c:pt idx="81">
                  <c:v>0.0520761013031</c:v>
                </c:pt>
                <c:pt idx="82">
                  <c:v>0.0524938106537</c:v>
                </c:pt>
                <c:pt idx="83">
                  <c:v>0.0507771968842</c:v>
                </c:pt>
                <c:pt idx="84">
                  <c:v>0.0493221282959</c:v>
                </c:pt>
                <c:pt idx="85">
                  <c:v>0.0527348518372</c:v>
                </c:pt>
                <c:pt idx="86">
                  <c:v>0.0515286922455</c:v>
                </c:pt>
                <c:pt idx="87">
                  <c:v>0.0483901500702</c:v>
                </c:pt>
                <c:pt idx="88">
                  <c:v>0.0504710674286</c:v>
                </c:pt>
                <c:pt idx="89">
                  <c:v>0.0515570640564</c:v>
                </c:pt>
                <c:pt idx="90">
                  <c:v>0.0538828372955</c:v>
                </c:pt>
                <c:pt idx="91">
                  <c:v>0.0500156879425</c:v>
                </c:pt>
                <c:pt idx="92">
                  <c:v>0.052610874176</c:v>
                </c:pt>
                <c:pt idx="93">
                  <c:v>0.0479669570923</c:v>
                </c:pt>
                <c:pt idx="94">
                  <c:v>0.0480449199677</c:v>
                </c:pt>
                <c:pt idx="95">
                  <c:v>0.052670955658</c:v>
                </c:pt>
                <c:pt idx="96">
                  <c:v>0.0504019260406</c:v>
                </c:pt>
                <c:pt idx="97">
                  <c:v>0.0475990772247</c:v>
                </c:pt>
                <c:pt idx="98">
                  <c:v>0.0492587089539</c:v>
                </c:pt>
                <c:pt idx="99">
                  <c:v>0.048681974411</c:v>
                </c:pt>
                <c:pt idx="100">
                  <c:v>0.0497341156006</c:v>
                </c:pt>
                <c:pt idx="101">
                  <c:v>0.0519289970398</c:v>
                </c:pt>
                <c:pt idx="102">
                  <c:v>0.0480923652649</c:v>
                </c:pt>
                <c:pt idx="103">
                  <c:v>0.0515010356903</c:v>
                </c:pt>
                <c:pt idx="104">
                  <c:v>0.0483539104462</c:v>
                </c:pt>
                <c:pt idx="105">
                  <c:v>0.0495326519012</c:v>
                </c:pt>
                <c:pt idx="106">
                  <c:v>0.0508871078491</c:v>
                </c:pt>
                <c:pt idx="107">
                  <c:v>0.0509822368622</c:v>
                </c:pt>
                <c:pt idx="108">
                  <c:v>0.0497622489929</c:v>
                </c:pt>
                <c:pt idx="109">
                  <c:v>0.0513601303101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normal.csv!$D$1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val>
            <c:numRef>
              <c:f>normal.csv!$D$2:$D$112</c:f>
              <c:numCache>
                <c:formatCode>General</c:formatCode>
                <c:ptCount val="111"/>
                <c:pt idx="0">
                  <c:v>0.04131822586057</c:v>
                </c:pt>
                <c:pt idx="1">
                  <c:v>0.04041728973385</c:v>
                </c:pt>
                <c:pt idx="2">
                  <c:v>0.04159641265867</c:v>
                </c:pt>
                <c:pt idx="3">
                  <c:v>0.04622464179996</c:v>
                </c:pt>
                <c:pt idx="4">
                  <c:v>0.04496622085576</c:v>
                </c:pt>
                <c:pt idx="5">
                  <c:v>0.04637680053712</c:v>
                </c:pt>
                <c:pt idx="6">
                  <c:v>0.04468073844907</c:v>
                </c:pt>
                <c:pt idx="7">
                  <c:v>0.04449539184572</c:v>
                </c:pt>
                <c:pt idx="8">
                  <c:v>0.04468913078307</c:v>
                </c:pt>
                <c:pt idx="9">
                  <c:v>0.04420557022096</c:v>
                </c:pt>
                <c:pt idx="10">
                  <c:v>0.04583353996276</c:v>
                </c:pt>
                <c:pt idx="11">
                  <c:v>0.04256143569951</c:v>
                </c:pt>
                <c:pt idx="12">
                  <c:v>0.04139070510868</c:v>
                </c:pt>
                <c:pt idx="13">
                  <c:v>0.04439687728884</c:v>
                </c:pt>
                <c:pt idx="14">
                  <c:v>0.04877862930302</c:v>
                </c:pt>
                <c:pt idx="15">
                  <c:v>0.04571790695189</c:v>
                </c:pt>
                <c:pt idx="16">
                  <c:v>0.04491481781007</c:v>
                </c:pt>
                <c:pt idx="17">
                  <c:v>0.04430718421936</c:v>
                </c:pt>
                <c:pt idx="18">
                  <c:v>0.04743499755862</c:v>
                </c:pt>
                <c:pt idx="19">
                  <c:v>0.04340190887453</c:v>
                </c:pt>
                <c:pt idx="20">
                  <c:v>0.04169983863828</c:v>
                </c:pt>
                <c:pt idx="21">
                  <c:v>0.04522337913513</c:v>
                </c:pt>
                <c:pt idx="22">
                  <c:v>0.04369449615477</c:v>
                </c:pt>
                <c:pt idx="23">
                  <c:v>0.04536194801327</c:v>
                </c:pt>
                <c:pt idx="24">
                  <c:v>0.07498664855958</c:v>
                </c:pt>
                <c:pt idx="25">
                  <c:v>0.04612560272216</c:v>
                </c:pt>
                <c:pt idx="26">
                  <c:v>0.04883756637575</c:v>
                </c:pt>
                <c:pt idx="27">
                  <c:v>0.04428873062129</c:v>
                </c:pt>
                <c:pt idx="28">
                  <c:v>0.04569067955013</c:v>
                </c:pt>
                <c:pt idx="29">
                  <c:v>0.04430098533635</c:v>
                </c:pt>
                <c:pt idx="30">
                  <c:v>0.04455151557927</c:v>
                </c:pt>
                <c:pt idx="31">
                  <c:v>0.0444482326508</c:v>
                </c:pt>
                <c:pt idx="32">
                  <c:v>0.04381475448604</c:v>
                </c:pt>
                <c:pt idx="33">
                  <c:v>0.04104762077331</c:v>
                </c:pt>
                <c:pt idx="34">
                  <c:v>0.04794530868532</c:v>
                </c:pt>
                <c:pt idx="35">
                  <c:v>0.04230937957761</c:v>
                </c:pt>
                <c:pt idx="36">
                  <c:v>0.04408254623416</c:v>
                </c:pt>
                <c:pt idx="37">
                  <c:v>0.04648184776305</c:v>
                </c:pt>
                <c:pt idx="38">
                  <c:v>0.04477353096013</c:v>
                </c:pt>
                <c:pt idx="39">
                  <c:v>0.0458879947662</c:v>
                </c:pt>
                <c:pt idx="40">
                  <c:v>0.04588627815243</c:v>
                </c:pt>
                <c:pt idx="41">
                  <c:v>0.04237718582149</c:v>
                </c:pt>
                <c:pt idx="42">
                  <c:v>0.04786229133605</c:v>
                </c:pt>
                <c:pt idx="43">
                  <c:v>0.04666700363158</c:v>
                </c:pt>
                <c:pt idx="44">
                  <c:v>0.04533033370975</c:v>
                </c:pt>
                <c:pt idx="45">
                  <c:v>0.04468421936038</c:v>
                </c:pt>
                <c:pt idx="46">
                  <c:v>0.04364995956423</c:v>
                </c:pt>
                <c:pt idx="47">
                  <c:v>0.04602656364444</c:v>
                </c:pt>
                <c:pt idx="48">
                  <c:v>0.04572439193723</c:v>
                </c:pt>
                <c:pt idx="49">
                  <c:v>0.04377274513243</c:v>
                </c:pt>
                <c:pt idx="50">
                  <c:v>0.04163165092467</c:v>
                </c:pt>
                <c:pt idx="51">
                  <c:v>0.04612684249878</c:v>
                </c:pt>
                <c:pt idx="52">
                  <c:v>0.04545912742613</c:v>
                </c:pt>
                <c:pt idx="53">
                  <c:v>0.04329361915584</c:v>
                </c:pt>
                <c:pt idx="54">
                  <c:v>0.04648489952088</c:v>
                </c:pt>
                <c:pt idx="55">
                  <c:v>0.04400329589843</c:v>
                </c:pt>
                <c:pt idx="56">
                  <c:v>0.0254400253296</c:v>
                </c:pt>
                <c:pt idx="57">
                  <c:v>0.04819803237911</c:v>
                </c:pt>
                <c:pt idx="58">
                  <c:v>0.04446444511417</c:v>
                </c:pt>
                <c:pt idx="59">
                  <c:v>0.04284501075746</c:v>
                </c:pt>
                <c:pt idx="60">
                  <c:v>0.04227185249326</c:v>
                </c:pt>
                <c:pt idx="61">
                  <c:v>0.03852901458738</c:v>
                </c:pt>
                <c:pt idx="62">
                  <c:v>0.04568924903867</c:v>
                </c:pt>
                <c:pt idx="63">
                  <c:v>0.04338760375979</c:v>
                </c:pt>
                <c:pt idx="64">
                  <c:v>0.04505643844608</c:v>
                </c:pt>
                <c:pt idx="65">
                  <c:v>0.04730048179625</c:v>
                </c:pt>
                <c:pt idx="66">
                  <c:v>0.0436133861542</c:v>
                </c:pt>
                <c:pt idx="67">
                  <c:v>0.04384617805483</c:v>
                </c:pt>
                <c:pt idx="68">
                  <c:v>0.03919339179989</c:v>
                </c:pt>
                <c:pt idx="69">
                  <c:v>0.04569816589359</c:v>
                </c:pt>
                <c:pt idx="70">
                  <c:v>0.04470701217648</c:v>
                </c:pt>
                <c:pt idx="71">
                  <c:v>0.04466052055357</c:v>
                </c:pt>
                <c:pt idx="72">
                  <c:v>0.04711632728577</c:v>
                </c:pt>
                <c:pt idx="73">
                  <c:v>0.04792346954347</c:v>
                </c:pt>
                <c:pt idx="74">
                  <c:v>0.04515328407286</c:v>
                </c:pt>
                <c:pt idx="75">
                  <c:v>0.04378514289855</c:v>
                </c:pt>
                <c:pt idx="76">
                  <c:v>0.04772067070011</c:v>
                </c:pt>
                <c:pt idx="77">
                  <c:v>0.0451574325562</c:v>
                </c:pt>
                <c:pt idx="78">
                  <c:v>0.04636068344121</c:v>
                </c:pt>
                <c:pt idx="79">
                  <c:v>0.10684666633632</c:v>
                </c:pt>
                <c:pt idx="80">
                  <c:v>0.04774155616765</c:v>
                </c:pt>
                <c:pt idx="81">
                  <c:v>0.04684290885925</c:v>
                </c:pt>
                <c:pt idx="82">
                  <c:v>0.04583644866945</c:v>
                </c:pt>
                <c:pt idx="83">
                  <c:v>0.04605193138127</c:v>
                </c:pt>
                <c:pt idx="84">
                  <c:v>0.04428544044495</c:v>
                </c:pt>
                <c:pt idx="85">
                  <c:v>0.0481992721558</c:v>
                </c:pt>
                <c:pt idx="86">
                  <c:v>0.04648928642275</c:v>
                </c:pt>
                <c:pt idx="87">
                  <c:v>0.04342169761659</c:v>
                </c:pt>
                <c:pt idx="88">
                  <c:v>0.04569258689881</c:v>
                </c:pt>
                <c:pt idx="89">
                  <c:v>0.04549012184143</c:v>
                </c:pt>
                <c:pt idx="90">
                  <c:v>0.04898672103879</c:v>
                </c:pt>
                <c:pt idx="91">
                  <c:v>0.04471235275268</c:v>
                </c:pt>
                <c:pt idx="92">
                  <c:v>0.04742465019224</c:v>
                </c:pt>
                <c:pt idx="93">
                  <c:v>0.04250469207765</c:v>
                </c:pt>
                <c:pt idx="94">
                  <c:v>0.04292469024663</c:v>
                </c:pt>
                <c:pt idx="95">
                  <c:v>0.04742937088017</c:v>
                </c:pt>
                <c:pt idx="96">
                  <c:v>0.04492545127864</c:v>
                </c:pt>
                <c:pt idx="97">
                  <c:v>0.0425996303558</c:v>
                </c:pt>
                <c:pt idx="98">
                  <c:v>0.04381971359257</c:v>
                </c:pt>
                <c:pt idx="99">
                  <c:v>0.04355001449584</c:v>
                </c:pt>
                <c:pt idx="100">
                  <c:v>0.04460034370424</c:v>
                </c:pt>
                <c:pt idx="101">
                  <c:v>0.04706921577454</c:v>
                </c:pt>
                <c:pt idx="102">
                  <c:v>0.04032592773438</c:v>
                </c:pt>
                <c:pt idx="103">
                  <c:v>0.04678363800048</c:v>
                </c:pt>
                <c:pt idx="104">
                  <c:v>0.04347176551822</c:v>
                </c:pt>
                <c:pt idx="105">
                  <c:v>0.04434847831722</c:v>
                </c:pt>
                <c:pt idx="106">
                  <c:v>0.04575943946836</c:v>
                </c:pt>
                <c:pt idx="107">
                  <c:v>0.038098859787</c:v>
                </c:pt>
                <c:pt idx="108">
                  <c:v>0.04397120475767</c:v>
                </c:pt>
                <c:pt idx="109">
                  <c:v>0.04641361236576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124272"/>
        <c:axId val="-266102176"/>
      </c:lineChart>
      <c:catAx>
        <c:axId val="-266124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Query Index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-266102176"/>
        <c:crosses val="autoZero"/>
        <c:auto val="1"/>
        <c:lblAlgn val="ctr"/>
        <c:lblOffset val="100"/>
        <c:noMultiLvlLbl val="0"/>
      </c:catAx>
      <c:valAx>
        <c:axId val="-266102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Average Response 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661242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101403886622"/>
          <c:y val="0.0600973268899327"/>
          <c:w val="0.134847592580339"/>
          <c:h val="0.194287420233608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normal.csv!$B$1</c:f>
              <c:strCache>
                <c:ptCount val="1"/>
                <c:pt idx="0">
                  <c:v>No Delay</c:v>
                </c:pt>
              </c:strCache>
            </c:strRef>
          </c:tx>
          <c:marker>
            <c:symbol val="none"/>
          </c:marker>
          <c:val>
            <c:numRef>
              <c:f>normal.csv!$B$2:$B$112</c:f>
              <c:numCache>
                <c:formatCode>General</c:formatCode>
                <c:ptCount val="111"/>
                <c:pt idx="0">
                  <c:v>0.00813932418823</c:v>
                </c:pt>
                <c:pt idx="1">
                  <c:v>0.00496163368225</c:v>
                </c:pt>
                <c:pt idx="2">
                  <c:v>0.00579857826233</c:v>
                </c:pt>
                <c:pt idx="3">
                  <c:v>0.00480003356934</c:v>
                </c:pt>
                <c:pt idx="4">
                  <c:v>0.00498962402344</c:v>
                </c:pt>
                <c:pt idx="5">
                  <c:v>0.00468745231628</c:v>
                </c:pt>
                <c:pt idx="6">
                  <c:v>0.00486240386963</c:v>
                </c:pt>
                <c:pt idx="7">
                  <c:v>0.00512237548828</c:v>
                </c:pt>
                <c:pt idx="8">
                  <c:v>0.00489978790283</c:v>
                </c:pt>
                <c:pt idx="9">
                  <c:v>0.00501737594604</c:v>
                </c:pt>
                <c:pt idx="10">
                  <c:v>0.00472741127014</c:v>
                </c:pt>
                <c:pt idx="11">
                  <c:v>0.00507960319519</c:v>
                </c:pt>
                <c:pt idx="12">
                  <c:v>0.00519604682922</c:v>
                </c:pt>
                <c:pt idx="13">
                  <c:v>0.00489354133606</c:v>
                </c:pt>
                <c:pt idx="14">
                  <c:v>0.00477304458618</c:v>
                </c:pt>
                <c:pt idx="15">
                  <c:v>0.00493316650391</c:v>
                </c:pt>
                <c:pt idx="16">
                  <c:v>0.00520601272583</c:v>
                </c:pt>
                <c:pt idx="17">
                  <c:v>0.00505261421204</c:v>
                </c:pt>
                <c:pt idx="18">
                  <c:v>0.00516395568848</c:v>
                </c:pt>
                <c:pt idx="19">
                  <c:v>0.00505905151367</c:v>
                </c:pt>
                <c:pt idx="20">
                  <c:v>0.00800304412842</c:v>
                </c:pt>
                <c:pt idx="21">
                  <c:v>0.00488362312317</c:v>
                </c:pt>
                <c:pt idx="22">
                  <c:v>0.00474333763123</c:v>
                </c:pt>
                <c:pt idx="23">
                  <c:v>0.00494198799133</c:v>
                </c:pt>
                <c:pt idx="24">
                  <c:v>0.00790600776672</c:v>
                </c:pt>
                <c:pt idx="25">
                  <c:v>0.00505261421204</c:v>
                </c:pt>
                <c:pt idx="26">
                  <c:v>0.00477204322815</c:v>
                </c:pt>
                <c:pt idx="27">
                  <c:v>0.00497808456421</c:v>
                </c:pt>
                <c:pt idx="28">
                  <c:v>0.00517115592957</c:v>
                </c:pt>
                <c:pt idx="29">
                  <c:v>0.00526123046875</c:v>
                </c:pt>
                <c:pt idx="30">
                  <c:v>0.00505862236023</c:v>
                </c:pt>
                <c:pt idx="31">
                  <c:v>0.0049280166626</c:v>
                </c:pt>
                <c:pt idx="32">
                  <c:v>0.00693407058716</c:v>
                </c:pt>
                <c:pt idx="33">
                  <c:v>0.00761504173279</c:v>
                </c:pt>
                <c:pt idx="34">
                  <c:v>0.00545663833618</c:v>
                </c:pt>
                <c:pt idx="35">
                  <c:v>0.00480380058289</c:v>
                </c:pt>
                <c:pt idx="36">
                  <c:v>0.00428042411804</c:v>
                </c:pt>
                <c:pt idx="37">
                  <c:v>0.00492787361145</c:v>
                </c:pt>
                <c:pt idx="38">
                  <c:v>0.00626378059387</c:v>
                </c:pt>
                <c:pt idx="39">
                  <c:v>0.004692029953</c:v>
                </c:pt>
                <c:pt idx="40">
                  <c:v>0.00486373901367</c:v>
                </c:pt>
                <c:pt idx="41">
                  <c:v>0.00510196685791</c:v>
                </c:pt>
                <c:pt idx="42">
                  <c:v>0.00500655174255</c:v>
                </c:pt>
                <c:pt idx="43">
                  <c:v>0.00501999855042</c:v>
                </c:pt>
                <c:pt idx="44">
                  <c:v>0.00539536476135</c:v>
                </c:pt>
                <c:pt idx="45">
                  <c:v>0.00702376365662</c:v>
                </c:pt>
                <c:pt idx="46">
                  <c:v>0.00482697486877</c:v>
                </c:pt>
                <c:pt idx="47">
                  <c:v>0.00484743118286</c:v>
                </c:pt>
                <c:pt idx="48">
                  <c:v>0.00460934638977</c:v>
                </c:pt>
                <c:pt idx="49">
                  <c:v>0.00612421035767</c:v>
                </c:pt>
                <c:pt idx="50">
                  <c:v>0.00688033103943</c:v>
                </c:pt>
                <c:pt idx="51">
                  <c:v>0.00469088554382</c:v>
                </c:pt>
                <c:pt idx="52">
                  <c:v>0.00525918006897</c:v>
                </c:pt>
                <c:pt idx="53">
                  <c:v>0.00528535842896</c:v>
                </c:pt>
                <c:pt idx="54">
                  <c:v>0.00482349395752</c:v>
                </c:pt>
                <c:pt idx="55">
                  <c:v>0.00542373657227</c:v>
                </c:pt>
                <c:pt idx="56">
                  <c:v>0.0246347904205</c:v>
                </c:pt>
                <c:pt idx="57">
                  <c:v>0.00493974685669</c:v>
                </c:pt>
                <c:pt idx="58">
                  <c:v>0.00486721992493</c:v>
                </c:pt>
                <c:pt idx="59">
                  <c:v>0.00750398635864</c:v>
                </c:pt>
                <c:pt idx="60">
                  <c:v>0.00795578956604</c:v>
                </c:pt>
                <c:pt idx="61">
                  <c:v>0.00995316505432</c:v>
                </c:pt>
                <c:pt idx="62">
                  <c:v>0.00589594841003</c:v>
                </c:pt>
                <c:pt idx="63">
                  <c:v>0.00505523681641</c:v>
                </c:pt>
                <c:pt idx="64">
                  <c:v>0.00512399673462</c:v>
                </c:pt>
                <c:pt idx="65">
                  <c:v>0.00470933914185</c:v>
                </c:pt>
                <c:pt idx="66">
                  <c:v>0.0051362991333</c:v>
                </c:pt>
                <c:pt idx="67">
                  <c:v>0.00524682998657</c:v>
                </c:pt>
                <c:pt idx="68">
                  <c:v>0.00874447822571</c:v>
                </c:pt>
                <c:pt idx="69">
                  <c:v>0.00512909889221</c:v>
                </c:pt>
                <c:pt idx="70">
                  <c:v>0.00477104187012</c:v>
                </c:pt>
                <c:pt idx="71">
                  <c:v>0.00488500595093</c:v>
                </c:pt>
                <c:pt idx="72">
                  <c:v>0.00499863624573</c:v>
                </c:pt>
                <c:pt idx="73">
                  <c:v>0.00526056289673</c:v>
                </c:pt>
                <c:pt idx="74">
                  <c:v>0.00489077568054</c:v>
                </c:pt>
                <c:pt idx="75">
                  <c:v>0.00504512786865</c:v>
                </c:pt>
                <c:pt idx="76">
                  <c:v>0.00504040718079</c:v>
                </c:pt>
                <c:pt idx="77">
                  <c:v>0.0048406124115</c:v>
                </c:pt>
                <c:pt idx="78">
                  <c:v>0.00490026473999</c:v>
                </c:pt>
                <c:pt idx="79">
                  <c:v>0.00456204414368</c:v>
                </c:pt>
                <c:pt idx="80">
                  <c:v>0.00510058403015</c:v>
                </c:pt>
                <c:pt idx="81">
                  <c:v>0.00523319244385</c:v>
                </c:pt>
                <c:pt idx="82">
                  <c:v>0.00665736198425</c:v>
                </c:pt>
                <c:pt idx="83">
                  <c:v>0.00472526550293</c:v>
                </c:pt>
                <c:pt idx="84">
                  <c:v>0.00503668785095</c:v>
                </c:pt>
                <c:pt idx="85">
                  <c:v>0.0045355796814</c:v>
                </c:pt>
                <c:pt idx="86">
                  <c:v>0.00503940582275</c:v>
                </c:pt>
                <c:pt idx="87">
                  <c:v>0.00496845245361</c:v>
                </c:pt>
                <c:pt idx="88">
                  <c:v>0.00477848052979</c:v>
                </c:pt>
                <c:pt idx="89">
                  <c:v>0.00606694221497</c:v>
                </c:pt>
                <c:pt idx="90">
                  <c:v>0.00489611625671</c:v>
                </c:pt>
                <c:pt idx="91">
                  <c:v>0.00530333518982</c:v>
                </c:pt>
                <c:pt idx="92">
                  <c:v>0.00518622398376</c:v>
                </c:pt>
                <c:pt idx="93">
                  <c:v>0.00546226501465</c:v>
                </c:pt>
                <c:pt idx="94">
                  <c:v>0.00512022972107</c:v>
                </c:pt>
                <c:pt idx="95">
                  <c:v>0.00524158477783</c:v>
                </c:pt>
                <c:pt idx="96">
                  <c:v>0.00547647476196</c:v>
                </c:pt>
                <c:pt idx="97">
                  <c:v>0.0049994468689</c:v>
                </c:pt>
                <c:pt idx="98">
                  <c:v>0.00543899536133</c:v>
                </c:pt>
                <c:pt idx="99">
                  <c:v>0.00513195991516</c:v>
                </c:pt>
                <c:pt idx="100">
                  <c:v>0.00513377189636</c:v>
                </c:pt>
                <c:pt idx="101">
                  <c:v>0.00485978126526</c:v>
                </c:pt>
                <c:pt idx="102">
                  <c:v>0.00776643753052</c:v>
                </c:pt>
                <c:pt idx="103">
                  <c:v>0.00471739768982</c:v>
                </c:pt>
                <c:pt idx="104">
                  <c:v>0.00488214492798</c:v>
                </c:pt>
                <c:pt idx="105">
                  <c:v>0.00518417358398</c:v>
                </c:pt>
                <c:pt idx="106">
                  <c:v>0.00512766838074</c:v>
                </c:pt>
                <c:pt idx="107">
                  <c:v>0.0128833770752</c:v>
                </c:pt>
                <c:pt idx="108">
                  <c:v>0.00579104423523</c:v>
                </c:pt>
                <c:pt idx="109">
                  <c:v>0.00494651794434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normal.csv!$C$1</c:f>
              <c:strCache>
                <c:ptCount val="1"/>
                <c:pt idx="0">
                  <c:v>RTT Delay</c:v>
                </c:pt>
              </c:strCache>
            </c:strRef>
          </c:tx>
          <c:marker>
            <c:symbol val="none"/>
          </c:marker>
          <c:val>
            <c:numRef>
              <c:f>normal.csv!$C$2:$C$112</c:f>
              <c:numCache>
                <c:formatCode>General</c:formatCode>
                <c:ptCount val="111"/>
                <c:pt idx="0">
                  <c:v>0.0494575500488</c:v>
                </c:pt>
                <c:pt idx="1">
                  <c:v>0.0453789234161</c:v>
                </c:pt>
                <c:pt idx="2">
                  <c:v>0.047394990921</c:v>
                </c:pt>
                <c:pt idx="3">
                  <c:v>0.0510246753693</c:v>
                </c:pt>
                <c:pt idx="4">
                  <c:v>0.0499558448792</c:v>
                </c:pt>
                <c:pt idx="5">
                  <c:v>0.0510642528534</c:v>
                </c:pt>
                <c:pt idx="6">
                  <c:v>0.0495431423187</c:v>
                </c:pt>
                <c:pt idx="7">
                  <c:v>0.049617767334</c:v>
                </c:pt>
                <c:pt idx="8">
                  <c:v>0.0495889186859</c:v>
                </c:pt>
                <c:pt idx="9">
                  <c:v>0.049222946167</c:v>
                </c:pt>
                <c:pt idx="10">
                  <c:v>0.0505609512329</c:v>
                </c:pt>
                <c:pt idx="11">
                  <c:v>0.0476410388947</c:v>
                </c:pt>
                <c:pt idx="12">
                  <c:v>0.0465867519379</c:v>
                </c:pt>
                <c:pt idx="13">
                  <c:v>0.0492904186249</c:v>
                </c:pt>
                <c:pt idx="14">
                  <c:v>0.0535516738892</c:v>
                </c:pt>
                <c:pt idx="15">
                  <c:v>0.0506510734558</c:v>
                </c:pt>
                <c:pt idx="16">
                  <c:v>0.0501208305359</c:v>
                </c:pt>
                <c:pt idx="17">
                  <c:v>0.0493597984314</c:v>
                </c:pt>
                <c:pt idx="18">
                  <c:v>0.0525989532471</c:v>
                </c:pt>
                <c:pt idx="19">
                  <c:v>0.0484609603882</c:v>
                </c:pt>
                <c:pt idx="20">
                  <c:v>0.0497028827667</c:v>
                </c:pt>
                <c:pt idx="21">
                  <c:v>0.0501070022583</c:v>
                </c:pt>
                <c:pt idx="22">
                  <c:v>0.048437833786</c:v>
                </c:pt>
                <c:pt idx="23">
                  <c:v>0.0503039360046</c:v>
                </c:pt>
                <c:pt idx="24">
                  <c:v>0.0828926563263</c:v>
                </c:pt>
                <c:pt idx="25">
                  <c:v>0.0511782169342</c:v>
                </c:pt>
                <c:pt idx="26">
                  <c:v>0.0536096096039</c:v>
                </c:pt>
                <c:pt idx="27">
                  <c:v>0.0492668151855</c:v>
                </c:pt>
                <c:pt idx="28">
                  <c:v>0.0508618354797</c:v>
                </c:pt>
                <c:pt idx="29">
                  <c:v>0.0495622158051</c:v>
                </c:pt>
                <c:pt idx="30">
                  <c:v>0.0496101379395</c:v>
                </c:pt>
                <c:pt idx="31">
                  <c:v>0.0493762493134</c:v>
                </c:pt>
                <c:pt idx="32">
                  <c:v>0.0507488250732</c:v>
                </c:pt>
                <c:pt idx="33">
                  <c:v>0.0486626625061</c:v>
                </c:pt>
                <c:pt idx="34">
                  <c:v>0.0534019470215</c:v>
                </c:pt>
                <c:pt idx="35">
                  <c:v>0.0471131801605</c:v>
                </c:pt>
                <c:pt idx="36">
                  <c:v>0.0483629703522</c:v>
                </c:pt>
                <c:pt idx="37">
                  <c:v>0.0514097213745</c:v>
                </c:pt>
                <c:pt idx="38">
                  <c:v>0.051037311554</c:v>
                </c:pt>
                <c:pt idx="39">
                  <c:v>0.0505800247192</c:v>
                </c:pt>
                <c:pt idx="40">
                  <c:v>0.0507500171661</c:v>
                </c:pt>
                <c:pt idx="41">
                  <c:v>0.0474791526794</c:v>
                </c:pt>
                <c:pt idx="42">
                  <c:v>0.0528688430786</c:v>
                </c:pt>
                <c:pt idx="43">
                  <c:v>0.051687002182</c:v>
                </c:pt>
                <c:pt idx="44">
                  <c:v>0.0507256984711</c:v>
                </c:pt>
                <c:pt idx="45">
                  <c:v>0.051707983017</c:v>
                </c:pt>
                <c:pt idx="46">
                  <c:v>0.048476934433</c:v>
                </c:pt>
                <c:pt idx="47">
                  <c:v>0.0508739948273</c:v>
                </c:pt>
                <c:pt idx="48">
                  <c:v>0.050333738327</c:v>
                </c:pt>
                <c:pt idx="49">
                  <c:v>0.0498969554901</c:v>
                </c:pt>
                <c:pt idx="50">
                  <c:v>0.0485119819641</c:v>
                </c:pt>
                <c:pt idx="51">
                  <c:v>0.0508177280426</c:v>
                </c:pt>
                <c:pt idx="52">
                  <c:v>0.0507183074951</c:v>
                </c:pt>
                <c:pt idx="53">
                  <c:v>0.0485789775848</c:v>
                </c:pt>
                <c:pt idx="54">
                  <c:v>0.0513083934784</c:v>
                </c:pt>
                <c:pt idx="55">
                  <c:v>0.0494270324707</c:v>
                </c:pt>
                <c:pt idx="56">
                  <c:v>0.0500748157501</c:v>
                </c:pt>
                <c:pt idx="57">
                  <c:v>0.0531377792358</c:v>
                </c:pt>
                <c:pt idx="58">
                  <c:v>0.0493316650391</c:v>
                </c:pt>
                <c:pt idx="59">
                  <c:v>0.0503489971161</c:v>
                </c:pt>
                <c:pt idx="60">
                  <c:v>0.0502276420593</c:v>
                </c:pt>
                <c:pt idx="61">
                  <c:v>0.0484821796417</c:v>
                </c:pt>
                <c:pt idx="62">
                  <c:v>0.0515851974487</c:v>
                </c:pt>
                <c:pt idx="63">
                  <c:v>0.0484428405762</c:v>
                </c:pt>
                <c:pt idx="64">
                  <c:v>0.0501804351807</c:v>
                </c:pt>
                <c:pt idx="65">
                  <c:v>0.0520098209381</c:v>
                </c:pt>
                <c:pt idx="66">
                  <c:v>0.0487496852875</c:v>
                </c:pt>
                <c:pt idx="67">
                  <c:v>0.0490930080414</c:v>
                </c:pt>
                <c:pt idx="68">
                  <c:v>0.0479378700256</c:v>
                </c:pt>
                <c:pt idx="69">
                  <c:v>0.0508272647858</c:v>
                </c:pt>
                <c:pt idx="70">
                  <c:v>0.0494780540466</c:v>
                </c:pt>
                <c:pt idx="71">
                  <c:v>0.0495455265045</c:v>
                </c:pt>
                <c:pt idx="72">
                  <c:v>0.0521149635315</c:v>
                </c:pt>
                <c:pt idx="73">
                  <c:v>0.0531840324402</c:v>
                </c:pt>
                <c:pt idx="74">
                  <c:v>0.0500440597534</c:v>
                </c:pt>
                <c:pt idx="75">
                  <c:v>0.0488302707672</c:v>
                </c:pt>
                <c:pt idx="76">
                  <c:v>0.0527610778809</c:v>
                </c:pt>
                <c:pt idx="77">
                  <c:v>0.0499980449677</c:v>
                </c:pt>
                <c:pt idx="78">
                  <c:v>0.0512609481812</c:v>
                </c:pt>
                <c:pt idx="79">
                  <c:v>0.11140871048</c:v>
                </c:pt>
                <c:pt idx="80">
                  <c:v>0.0528421401978</c:v>
                </c:pt>
                <c:pt idx="81">
                  <c:v>0.0520761013031</c:v>
                </c:pt>
                <c:pt idx="82">
                  <c:v>0.0524938106537</c:v>
                </c:pt>
                <c:pt idx="83">
                  <c:v>0.0507771968842</c:v>
                </c:pt>
                <c:pt idx="84">
                  <c:v>0.0493221282959</c:v>
                </c:pt>
                <c:pt idx="85">
                  <c:v>0.0527348518372</c:v>
                </c:pt>
                <c:pt idx="86">
                  <c:v>0.0515286922455</c:v>
                </c:pt>
                <c:pt idx="87">
                  <c:v>0.0483901500702</c:v>
                </c:pt>
                <c:pt idx="88">
                  <c:v>0.0504710674286</c:v>
                </c:pt>
                <c:pt idx="89">
                  <c:v>0.0515570640564</c:v>
                </c:pt>
                <c:pt idx="90">
                  <c:v>0.0538828372955</c:v>
                </c:pt>
                <c:pt idx="91">
                  <c:v>0.0500156879425</c:v>
                </c:pt>
                <c:pt idx="92">
                  <c:v>0.052610874176</c:v>
                </c:pt>
                <c:pt idx="93">
                  <c:v>0.0479669570923</c:v>
                </c:pt>
                <c:pt idx="94">
                  <c:v>0.0480449199677</c:v>
                </c:pt>
                <c:pt idx="95">
                  <c:v>0.052670955658</c:v>
                </c:pt>
                <c:pt idx="96">
                  <c:v>0.0504019260406</c:v>
                </c:pt>
                <c:pt idx="97">
                  <c:v>0.0475990772247</c:v>
                </c:pt>
                <c:pt idx="98">
                  <c:v>0.0492587089539</c:v>
                </c:pt>
                <c:pt idx="99">
                  <c:v>0.048681974411</c:v>
                </c:pt>
                <c:pt idx="100">
                  <c:v>0.0497341156006</c:v>
                </c:pt>
                <c:pt idx="101">
                  <c:v>0.0519289970398</c:v>
                </c:pt>
                <c:pt idx="102">
                  <c:v>0.0480923652649</c:v>
                </c:pt>
                <c:pt idx="103">
                  <c:v>0.0515010356903</c:v>
                </c:pt>
                <c:pt idx="104">
                  <c:v>0.0483539104462</c:v>
                </c:pt>
                <c:pt idx="105">
                  <c:v>0.0495326519012</c:v>
                </c:pt>
                <c:pt idx="106">
                  <c:v>0.0508871078491</c:v>
                </c:pt>
                <c:pt idx="107">
                  <c:v>0.0509822368622</c:v>
                </c:pt>
                <c:pt idx="108">
                  <c:v>0.0497622489929</c:v>
                </c:pt>
                <c:pt idx="109">
                  <c:v>0.0513601303101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normal.csv!$D$1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val>
            <c:numRef>
              <c:f>normal.csv!$D$2:$D$112</c:f>
              <c:numCache>
                <c:formatCode>General</c:formatCode>
                <c:ptCount val="111"/>
                <c:pt idx="0">
                  <c:v>0.04131822586057</c:v>
                </c:pt>
                <c:pt idx="1">
                  <c:v>0.04041728973385</c:v>
                </c:pt>
                <c:pt idx="2">
                  <c:v>0.04159641265867</c:v>
                </c:pt>
                <c:pt idx="3">
                  <c:v>0.04622464179996</c:v>
                </c:pt>
                <c:pt idx="4">
                  <c:v>0.04496622085576</c:v>
                </c:pt>
                <c:pt idx="5">
                  <c:v>0.04637680053712</c:v>
                </c:pt>
                <c:pt idx="6">
                  <c:v>0.04468073844907</c:v>
                </c:pt>
                <c:pt idx="7">
                  <c:v>0.04449539184572</c:v>
                </c:pt>
                <c:pt idx="8">
                  <c:v>0.04468913078307</c:v>
                </c:pt>
                <c:pt idx="9">
                  <c:v>0.04420557022096</c:v>
                </c:pt>
                <c:pt idx="10">
                  <c:v>0.04583353996276</c:v>
                </c:pt>
                <c:pt idx="11">
                  <c:v>0.04256143569951</c:v>
                </c:pt>
                <c:pt idx="12">
                  <c:v>0.04139070510868</c:v>
                </c:pt>
                <c:pt idx="13">
                  <c:v>0.04439687728884</c:v>
                </c:pt>
                <c:pt idx="14">
                  <c:v>0.04877862930302</c:v>
                </c:pt>
                <c:pt idx="15">
                  <c:v>0.04571790695189</c:v>
                </c:pt>
                <c:pt idx="16">
                  <c:v>0.04491481781007</c:v>
                </c:pt>
                <c:pt idx="17">
                  <c:v>0.04430718421936</c:v>
                </c:pt>
                <c:pt idx="18">
                  <c:v>0.04743499755862</c:v>
                </c:pt>
                <c:pt idx="19">
                  <c:v>0.04340190887453</c:v>
                </c:pt>
                <c:pt idx="20">
                  <c:v>0.04169983863828</c:v>
                </c:pt>
                <c:pt idx="21">
                  <c:v>0.04522337913513</c:v>
                </c:pt>
                <c:pt idx="22">
                  <c:v>0.04369449615477</c:v>
                </c:pt>
                <c:pt idx="23">
                  <c:v>0.04536194801327</c:v>
                </c:pt>
                <c:pt idx="24">
                  <c:v>0.07498664855958</c:v>
                </c:pt>
                <c:pt idx="25">
                  <c:v>0.04612560272216</c:v>
                </c:pt>
                <c:pt idx="26">
                  <c:v>0.04883756637575</c:v>
                </c:pt>
                <c:pt idx="27">
                  <c:v>0.04428873062129</c:v>
                </c:pt>
                <c:pt idx="28">
                  <c:v>0.04569067955013</c:v>
                </c:pt>
                <c:pt idx="29">
                  <c:v>0.04430098533635</c:v>
                </c:pt>
                <c:pt idx="30">
                  <c:v>0.04455151557927</c:v>
                </c:pt>
                <c:pt idx="31">
                  <c:v>0.0444482326508</c:v>
                </c:pt>
                <c:pt idx="32">
                  <c:v>0.04381475448604</c:v>
                </c:pt>
                <c:pt idx="33">
                  <c:v>0.04104762077331</c:v>
                </c:pt>
                <c:pt idx="34">
                  <c:v>0.04794530868532</c:v>
                </c:pt>
                <c:pt idx="35">
                  <c:v>0.04230937957761</c:v>
                </c:pt>
                <c:pt idx="36">
                  <c:v>0.04408254623416</c:v>
                </c:pt>
                <c:pt idx="37">
                  <c:v>0.04648184776305</c:v>
                </c:pt>
                <c:pt idx="38">
                  <c:v>0.04477353096013</c:v>
                </c:pt>
                <c:pt idx="39">
                  <c:v>0.0458879947662</c:v>
                </c:pt>
                <c:pt idx="40">
                  <c:v>0.04588627815243</c:v>
                </c:pt>
                <c:pt idx="41">
                  <c:v>0.04237718582149</c:v>
                </c:pt>
                <c:pt idx="42">
                  <c:v>0.04786229133605</c:v>
                </c:pt>
                <c:pt idx="43">
                  <c:v>0.04666700363158</c:v>
                </c:pt>
                <c:pt idx="44">
                  <c:v>0.04533033370975</c:v>
                </c:pt>
                <c:pt idx="45">
                  <c:v>0.04468421936038</c:v>
                </c:pt>
                <c:pt idx="46">
                  <c:v>0.04364995956423</c:v>
                </c:pt>
                <c:pt idx="47">
                  <c:v>0.04602656364444</c:v>
                </c:pt>
                <c:pt idx="48">
                  <c:v>0.04572439193723</c:v>
                </c:pt>
                <c:pt idx="49">
                  <c:v>0.04377274513243</c:v>
                </c:pt>
                <c:pt idx="50">
                  <c:v>0.04163165092467</c:v>
                </c:pt>
                <c:pt idx="51">
                  <c:v>0.04612684249878</c:v>
                </c:pt>
                <c:pt idx="52">
                  <c:v>0.04545912742613</c:v>
                </c:pt>
                <c:pt idx="53">
                  <c:v>0.04329361915584</c:v>
                </c:pt>
                <c:pt idx="54">
                  <c:v>0.04648489952088</c:v>
                </c:pt>
                <c:pt idx="55">
                  <c:v>0.04400329589843</c:v>
                </c:pt>
                <c:pt idx="56">
                  <c:v>0.0254400253296</c:v>
                </c:pt>
                <c:pt idx="57">
                  <c:v>0.04819803237911</c:v>
                </c:pt>
                <c:pt idx="58">
                  <c:v>0.04446444511417</c:v>
                </c:pt>
                <c:pt idx="59">
                  <c:v>0.04284501075746</c:v>
                </c:pt>
                <c:pt idx="60">
                  <c:v>0.04227185249326</c:v>
                </c:pt>
                <c:pt idx="61">
                  <c:v>0.03852901458738</c:v>
                </c:pt>
                <c:pt idx="62">
                  <c:v>0.04568924903867</c:v>
                </c:pt>
                <c:pt idx="63">
                  <c:v>0.04338760375979</c:v>
                </c:pt>
                <c:pt idx="64">
                  <c:v>0.04505643844608</c:v>
                </c:pt>
                <c:pt idx="65">
                  <c:v>0.04730048179625</c:v>
                </c:pt>
                <c:pt idx="66">
                  <c:v>0.0436133861542</c:v>
                </c:pt>
                <c:pt idx="67">
                  <c:v>0.04384617805483</c:v>
                </c:pt>
                <c:pt idx="68">
                  <c:v>0.03919339179989</c:v>
                </c:pt>
                <c:pt idx="69">
                  <c:v>0.04569816589359</c:v>
                </c:pt>
                <c:pt idx="70">
                  <c:v>0.04470701217648</c:v>
                </c:pt>
                <c:pt idx="71">
                  <c:v>0.04466052055357</c:v>
                </c:pt>
                <c:pt idx="72">
                  <c:v>0.04711632728577</c:v>
                </c:pt>
                <c:pt idx="73">
                  <c:v>0.04792346954347</c:v>
                </c:pt>
                <c:pt idx="74">
                  <c:v>0.04515328407286</c:v>
                </c:pt>
                <c:pt idx="75">
                  <c:v>0.04378514289855</c:v>
                </c:pt>
                <c:pt idx="76">
                  <c:v>0.04772067070011</c:v>
                </c:pt>
                <c:pt idx="77">
                  <c:v>0.0451574325562</c:v>
                </c:pt>
                <c:pt idx="78">
                  <c:v>0.04636068344121</c:v>
                </c:pt>
                <c:pt idx="79">
                  <c:v>0.10684666633632</c:v>
                </c:pt>
                <c:pt idx="80">
                  <c:v>0.04774155616765</c:v>
                </c:pt>
                <c:pt idx="81">
                  <c:v>0.04684290885925</c:v>
                </c:pt>
                <c:pt idx="82">
                  <c:v>0.04583644866945</c:v>
                </c:pt>
                <c:pt idx="83">
                  <c:v>0.04605193138127</c:v>
                </c:pt>
                <c:pt idx="84">
                  <c:v>0.04428544044495</c:v>
                </c:pt>
                <c:pt idx="85">
                  <c:v>0.0481992721558</c:v>
                </c:pt>
                <c:pt idx="86">
                  <c:v>0.04648928642275</c:v>
                </c:pt>
                <c:pt idx="87">
                  <c:v>0.04342169761659</c:v>
                </c:pt>
                <c:pt idx="88">
                  <c:v>0.04569258689881</c:v>
                </c:pt>
                <c:pt idx="89">
                  <c:v>0.04549012184143</c:v>
                </c:pt>
                <c:pt idx="90">
                  <c:v>0.04898672103879</c:v>
                </c:pt>
                <c:pt idx="91">
                  <c:v>0.04471235275268</c:v>
                </c:pt>
                <c:pt idx="92">
                  <c:v>0.04742465019224</c:v>
                </c:pt>
                <c:pt idx="93">
                  <c:v>0.04250469207765</c:v>
                </c:pt>
                <c:pt idx="94">
                  <c:v>0.04292469024663</c:v>
                </c:pt>
                <c:pt idx="95">
                  <c:v>0.04742937088017</c:v>
                </c:pt>
                <c:pt idx="96">
                  <c:v>0.04492545127864</c:v>
                </c:pt>
                <c:pt idx="97">
                  <c:v>0.0425996303558</c:v>
                </c:pt>
                <c:pt idx="98">
                  <c:v>0.04381971359257</c:v>
                </c:pt>
                <c:pt idx="99">
                  <c:v>0.04355001449584</c:v>
                </c:pt>
                <c:pt idx="100">
                  <c:v>0.04460034370424</c:v>
                </c:pt>
                <c:pt idx="101">
                  <c:v>0.04706921577454</c:v>
                </c:pt>
                <c:pt idx="102">
                  <c:v>0.04032592773438</c:v>
                </c:pt>
                <c:pt idx="103">
                  <c:v>0.04678363800048</c:v>
                </c:pt>
                <c:pt idx="104">
                  <c:v>0.04347176551822</c:v>
                </c:pt>
                <c:pt idx="105">
                  <c:v>0.04434847831722</c:v>
                </c:pt>
                <c:pt idx="106">
                  <c:v>0.04575943946836</c:v>
                </c:pt>
                <c:pt idx="107">
                  <c:v>0.038098859787</c:v>
                </c:pt>
                <c:pt idx="108">
                  <c:v>0.04397120475767</c:v>
                </c:pt>
                <c:pt idx="109">
                  <c:v>0.04641361236576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2724576"/>
        <c:axId val="-353483392"/>
      </c:lineChart>
      <c:catAx>
        <c:axId val="-352724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Domain Index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353483392"/>
        <c:crosses val="autoZero"/>
        <c:auto val="1"/>
        <c:lblAlgn val="ctr"/>
        <c:lblOffset val="100"/>
        <c:noMultiLvlLbl val="0"/>
      </c:catAx>
      <c:valAx>
        <c:axId val="-3534833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Average Response 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3527245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101403886622"/>
          <c:y val="0.0600973268899327"/>
          <c:w val="0.134847592580339"/>
          <c:h val="0.194287420233608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Queries Without</a:t>
            </a:r>
            <a:r>
              <a:rPr lang="en-US" baseline="0"/>
              <a:t> </a:t>
            </a:r>
            <a:r>
              <a:rPr lang="en-US"/>
              <a:t>Chaff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normal!$B$1:$B$169</c:f>
              <c:numCache>
                <c:formatCode>General</c:formatCode>
                <c:ptCount val="169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3.0</c:v>
                </c:pt>
                <c:pt idx="7">
                  <c:v>4.0</c:v>
                </c:pt>
                <c:pt idx="8">
                  <c:v>0.0</c:v>
                </c:pt>
                <c:pt idx="9">
                  <c:v>5.0</c:v>
                </c:pt>
                <c:pt idx="10">
                  <c:v>6.0</c:v>
                </c:pt>
                <c:pt idx="11">
                  <c:v>7.0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0.0</c:v>
                </c:pt>
                <c:pt idx="19">
                  <c:v>7.0</c:v>
                </c:pt>
                <c:pt idx="20">
                  <c:v>7.0</c:v>
                </c:pt>
                <c:pt idx="21">
                  <c:v>0.0</c:v>
                </c:pt>
                <c:pt idx="22">
                  <c:v>8.0</c:v>
                </c:pt>
                <c:pt idx="23">
                  <c:v>9.0</c:v>
                </c:pt>
                <c:pt idx="24">
                  <c:v>10.0</c:v>
                </c:pt>
                <c:pt idx="25">
                  <c:v>0.0</c:v>
                </c:pt>
                <c:pt idx="26">
                  <c:v>0.0</c:v>
                </c:pt>
                <c:pt idx="27">
                  <c:v>11.0</c:v>
                </c:pt>
                <c:pt idx="28">
                  <c:v>0.0</c:v>
                </c:pt>
                <c:pt idx="29">
                  <c:v>1.0</c:v>
                </c:pt>
                <c:pt idx="30">
                  <c:v>1.0</c:v>
                </c:pt>
                <c:pt idx="31">
                  <c:v>1.0</c:v>
                </c:pt>
                <c:pt idx="32">
                  <c:v>0.0</c:v>
                </c:pt>
                <c:pt idx="33">
                  <c:v>12.0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13.0</c:v>
                </c:pt>
                <c:pt idx="38">
                  <c:v>0.0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0.0</c:v>
                </c:pt>
                <c:pt idx="43">
                  <c:v>4.0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14.0</c:v>
                </c:pt>
                <c:pt idx="48">
                  <c:v>0.0</c:v>
                </c:pt>
                <c:pt idx="49">
                  <c:v>11.0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0.0</c:v>
                </c:pt>
                <c:pt idx="70">
                  <c:v>0.0</c:v>
                </c:pt>
                <c:pt idx="71">
                  <c:v>15.0</c:v>
                </c:pt>
                <c:pt idx="72">
                  <c:v>15.0</c:v>
                </c:pt>
                <c:pt idx="73">
                  <c:v>15.0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0.0</c:v>
                </c:pt>
                <c:pt idx="81">
                  <c:v>4.0</c:v>
                </c:pt>
                <c:pt idx="82">
                  <c:v>16.0</c:v>
                </c:pt>
                <c:pt idx="83">
                  <c:v>17.0</c:v>
                </c:pt>
                <c:pt idx="84">
                  <c:v>18.0</c:v>
                </c:pt>
                <c:pt idx="85">
                  <c:v>19.0</c:v>
                </c:pt>
                <c:pt idx="86">
                  <c:v>19.0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1.0</c:v>
                </c:pt>
                <c:pt idx="92">
                  <c:v>1.0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11.0</c:v>
                </c:pt>
                <c:pt idx="98">
                  <c:v>0.0</c:v>
                </c:pt>
                <c:pt idx="99">
                  <c:v>1.0</c:v>
                </c:pt>
                <c:pt idx="100">
                  <c:v>1.0</c:v>
                </c:pt>
                <c:pt idx="101">
                  <c:v>1.0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14.0</c:v>
                </c:pt>
                <c:pt idx="107">
                  <c:v>0.0</c:v>
                </c:pt>
                <c:pt idx="108">
                  <c:v>11.0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0.0</c:v>
                </c:pt>
                <c:pt idx="113">
                  <c:v>2.0</c:v>
                </c:pt>
                <c:pt idx="114">
                  <c:v>20.0</c:v>
                </c:pt>
                <c:pt idx="115">
                  <c:v>16.0</c:v>
                </c:pt>
                <c:pt idx="116">
                  <c:v>17.0</c:v>
                </c:pt>
                <c:pt idx="117">
                  <c:v>21.0</c:v>
                </c:pt>
                <c:pt idx="118">
                  <c:v>19.0</c:v>
                </c:pt>
                <c:pt idx="119">
                  <c:v>7.0</c:v>
                </c:pt>
                <c:pt idx="120">
                  <c:v>7.0</c:v>
                </c:pt>
                <c:pt idx="121">
                  <c:v>22.0</c:v>
                </c:pt>
                <c:pt idx="122">
                  <c:v>22.0</c:v>
                </c:pt>
                <c:pt idx="123">
                  <c:v>16.0</c:v>
                </c:pt>
                <c:pt idx="124">
                  <c:v>17.0</c:v>
                </c:pt>
                <c:pt idx="125">
                  <c:v>19.0</c:v>
                </c:pt>
                <c:pt idx="126">
                  <c:v>19.0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1.0</c:v>
                </c:pt>
                <c:pt idx="132">
                  <c:v>1.0</c:v>
                </c:pt>
                <c:pt idx="133">
                  <c:v>0.0</c:v>
                </c:pt>
                <c:pt idx="134">
                  <c:v>20.0</c:v>
                </c:pt>
                <c:pt idx="135">
                  <c:v>23.0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1.0</c:v>
                </c:pt>
                <c:pt idx="141">
                  <c:v>15.0</c:v>
                </c:pt>
                <c:pt idx="142">
                  <c:v>1.0</c:v>
                </c:pt>
                <c:pt idx="143">
                  <c:v>15.0</c:v>
                </c:pt>
                <c:pt idx="144">
                  <c:v>15.0</c:v>
                </c:pt>
                <c:pt idx="145">
                  <c:v>1.0</c:v>
                </c:pt>
                <c:pt idx="146">
                  <c:v>0.0</c:v>
                </c:pt>
                <c:pt idx="147">
                  <c:v>20.0</c:v>
                </c:pt>
                <c:pt idx="148">
                  <c:v>0.0</c:v>
                </c:pt>
                <c:pt idx="149">
                  <c:v>21.0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1.0</c:v>
                </c:pt>
                <c:pt idx="154">
                  <c:v>1.0</c:v>
                </c:pt>
                <c:pt idx="155">
                  <c:v>1.0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0.0</c:v>
                </c:pt>
                <c:pt idx="165">
                  <c:v>14.0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740880"/>
        <c:axId val="-310797984"/>
      </c:lineChart>
      <c:catAx>
        <c:axId val="-2667408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97984"/>
        <c:crosses val="autoZero"/>
        <c:auto val="1"/>
        <c:lblAlgn val="ctr"/>
        <c:lblOffset val="100"/>
        <c:noMultiLvlLbl val="0"/>
      </c:catAx>
      <c:valAx>
        <c:axId val="-31079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4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Queries</a:t>
            </a:r>
            <a:r>
              <a:rPr lang="en-US" baseline="0"/>
              <a:t> With Chaff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normal!$E$1:$E$193</c:f>
              <c:numCache>
                <c:formatCode>General</c:formatCode>
                <c:ptCount val="193"/>
                <c:pt idx="0">
                  <c:v>17.0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3.0</c:v>
                </c:pt>
                <c:pt idx="7">
                  <c:v>0.0</c:v>
                </c:pt>
                <c:pt idx="8">
                  <c:v>4.0</c:v>
                </c:pt>
                <c:pt idx="9">
                  <c:v>0.0</c:v>
                </c:pt>
                <c:pt idx="10">
                  <c:v>5.0</c:v>
                </c:pt>
                <c:pt idx="11">
                  <c:v>6.0</c:v>
                </c:pt>
                <c:pt idx="12">
                  <c:v>7.0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23.0</c:v>
                </c:pt>
                <c:pt idx="20">
                  <c:v>0.0</c:v>
                </c:pt>
                <c:pt idx="21">
                  <c:v>7.0</c:v>
                </c:pt>
                <c:pt idx="22">
                  <c:v>7.0</c:v>
                </c:pt>
                <c:pt idx="23">
                  <c:v>14.0</c:v>
                </c:pt>
                <c:pt idx="24">
                  <c:v>19.0</c:v>
                </c:pt>
                <c:pt idx="25">
                  <c:v>0.0</c:v>
                </c:pt>
                <c:pt idx="26">
                  <c:v>8.0</c:v>
                </c:pt>
                <c:pt idx="27">
                  <c:v>9.0</c:v>
                </c:pt>
                <c:pt idx="28">
                  <c:v>10.0</c:v>
                </c:pt>
                <c:pt idx="29">
                  <c:v>0.0</c:v>
                </c:pt>
                <c:pt idx="30">
                  <c:v>0.0</c:v>
                </c:pt>
                <c:pt idx="31">
                  <c:v>11.0</c:v>
                </c:pt>
                <c:pt idx="32">
                  <c:v>0.0</c:v>
                </c:pt>
                <c:pt idx="33">
                  <c:v>1.0</c:v>
                </c:pt>
                <c:pt idx="34">
                  <c:v>1.0</c:v>
                </c:pt>
                <c:pt idx="35">
                  <c:v>1.0</c:v>
                </c:pt>
                <c:pt idx="36">
                  <c:v>0.0</c:v>
                </c:pt>
                <c:pt idx="37">
                  <c:v>12.0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16.0</c:v>
                </c:pt>
                <c:pt idx="42">
                  <c:v>13.0</c:v>
                </c:pt>
                <c:pt idx="43">
                  <c:v>0.0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0.0</c:v>
                </c:pt>
                <c:pt idx="48">
                  <c:v>4.0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17.0</c:v>
                </c:pt>
                <c:pt idx="53">
                  <c:v>14.0</c:v>
                </c:pt>
                <c:pt idx="54">
                  <c:v>0.0</c:v>
                </c:pt>
                <c:pt idx="55">
                  <c:v>11.0</c:v>
                </c:pt>
                <c:pt idx="56">
                  <c:v>1.0</c:v>
                </c:pt>
                <c:pt idx="57">
                  <c:v>1.0</c:v>
                </c:pt>
                <c:pt idx="58">
                  <c:v>1.0</c:v>
                </c:pt>
                <c:pt idx="59">
                  <c:v>0.0</c:v>
                </c:pt>
                <c:pt idx="60">
                  <c:v>11.0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1.0</c:v>
                </c:pt>
                <c:pt idx="66">
                  <c:v>7.0</c:v>
                </c:pt>
                <c:pt idx="67">
                  <c:v>1.0</c:v>
                </c:pt>
                <c:pt idx="68">
                  <c:v>1.0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10.0</c:v>
                </c:pt>
                <c:pt idx="74">
                  <c:v>12.0</c:v>
                </c:pt>
                <c:pt idx="75">
                  <c:v>0.0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0.0</c:v>
                </c:pt>
                <c:pt idx="80">
                  <c:v>0.0</c:v>
                </c:pt>
                <c:pt idx="81">
                  <c:v>15.0</c:v>
                </c:pt>
                <c:pt idx="82">
                  <c:v>15.0</c:v>
                </c:pt>
                <c:pt idx="83">
                  <c:v>15.0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1.0</c:v>
                </c:pt>
                <c:pt idx="88">
                  <c:v>1.0</c:v>
                </c:pt>
                <c:pt idx="89">
                  <c:v>1.0</c:v>
                </c:pt>
                <c:pt idx="90">
                  <c:v>2.0</c:v>
                </c:pt>
                <c:pt idx="91">
                  <c:v>0.0</c:v>
                </c:pt>
                <c:pt idx="92">
                  <c:v>4.0</c:v>
                </c:pt>
                <c:pt idx="93">
                  <c:v>13.0</c:v>
                </c:pt>
                <c:pt idx="94">
                  <c:v>16.0</c:v>
                </c:pt>
                <c:pt idx="95">
                  <c:v>17.0</c:v>
                </c:pt>
                <c:pt idx="96">
                  <c:v>18.0</c:v>
                </c:pt>
                <c:pt idx="97">
                  <c:v>19.0</c:v>
                </c:pt>
                <c:pt idx="98">
                  <c:v>19.0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1.0</c:v>
                </c:pt>
                <c:pt idx="104">
                  <c:v>1.0</c:v>
                </c:pt>
                <c:pt idx="105">
                  <c:v>0.0</c:v>
                </c:pt>
                <c:pt idx="106">
                  <c:v>4.0</c:v>
                </c:pt>
                <c:pt idx="107">
                  <c:v>20.0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11.0</c:v>
                </c:pt>
                <c:pt idx="112">
                  <c:v>0.0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0.0</c:v>
                </c:pt>
                <c:pt idx="117">
                  <c:v>20.0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14.0</c:v>
                </c:pt>
                <c:pt idx="122">
                  <c:v>0.0</c:v>
                </c:pt>
                <c:pt idx="123">
                  <c:v>11.0</c:v>
                </c:pt>
                <c:pt idx="124">
                  <c:v>1.0</c:v>
                </c:pt>
                <c:pt idx="125">
                  <c:v>1.0</c:v>
                </c:pt>
                <c:pt idx="126">
                  <c:v>20.0</c:v>
                </c:pt>
                <c:pt idx="127">
                  <c:v>1.0</c:v>
                </c:pt>
                <c:pt idx="128">
                  <c:v>0.0</c:v>
                </c:pt>
                <c:pt idx="129">
                  <c:v>2.0</c:v>
                </c:pt>
                <c:pt idx="130">
                  <c:v>20.0</c:v>
                </c:pt>
                <c:pt idx="131">
                  <c:v>16.0</c:v>
                </c:pt>
                <c:pt idx="132">
                  <c:v>17.0</c:v>
                </c:pt>
                <c:pt idx="133">
                  <c:v>21.0</c:v>
                </c:pt>
                <c:pt idx="134">
                  <c:v>19.0</c:v>
                </c:pt>
                <c:pt idx="135">
                  <c:v>7.0</c:v>
                </c:pt>
                <c:pt idx="136">
                  <c:v>7.0</c:v>
                </c:pt>
                <c:pt idx="137">
                  <c:v>22.0</c:v>
                </c:pt>
                <c:pt idx="138">
                  <c:v>22.0</c:v>
                </c:pt>
                <c:pt idx="139">
                  <c:v>16.0</c:v>
                </c:pt>
                <c:pt idx="140">
                  <c:v>17.0</c:v>
                </c:pt>
                <c:pt idx="141">
                  <c:v>19.0</c:v>
                </c:pt>
                <c:pt idx="142">
                  <c:v>19.0</c:v>
                </c:pt>
                <c:pt idx="143">
                  <c:v>19.0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1.0</c:v>
                </c:pt>
                <c:pt idx="149">
                  <c:v>1.0</c:v>
                </c:pt>
                <c:pt idx="150">
                  <c:v>0.0</c:v>
                </c:pt>
                <c:pt idx="151">
                  <c:v>20.0</c:v>
                </c:pt>
                <c:pt idx="152">
                  <c:v>23.0</c:v>
                </c:pt>
                <c:pt idx="153">
                  <c:v>0.0</c:v>
                </c:pt>
                <c:pt idx="154">
                  <c:v>14.0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1.0</c:v>
                </c:pt>
                <c:pt idx="159">
                  <c:v>15.0</c:v>
                </c:pt>
                <c:pt idx="160">
                  <c:v>1.0</c:v>
                </c:pt>
                <c:pt idx="161">
                  <c:v>15.0</c:v>
                </c:pt>
                <c:pt idx="162">
                  <c:v>15.0</c:v>
                </c:pt>
                <c:pt idx="163">
                  <c:v>1.0</c:v>
                </c:pt>
                <c:pt idx="164">
                  <c:v>20.0</c:v>
                </c:pt>
                <c:pt idx="165">
                  <c:v>14.0</c:v>
                </c:pt>
                <c:pt idx="166">
                  <c:v>0.0</c:v>
                </c:pt>
                <c:pt idx="167">
                  <c:v>19.0</c:v>
                </c:pt>
                <c:pt idx="168">
                  <c:v>22.0</c:v>
                </c:pt>
                <c:pt idx="169">
                  <c:v>20.0</c:v>
                </c:pt>
                <c:pt idx="170">
                  <c:v>0.0</c:v>
                </c:pt>
                <c:pt idx="171">
                  <c:v>21.0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0.0</c:v>
                </c:pt>
                <c:pt idx="179">
                  <c:v>23.0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0.0</c:v>
                </c:pt>
                <c:pt idx="188">
                  <c:v>14.0</c:v>
                </c:pt>
                <c:pt idx="189">
                  <c:v>21.0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10773264"/>
        <c:axId val="-310770944"/>
      </c:lineChart>
      <c:catAx>
        <c:axId val="-3107732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70944"/>
        <c:crosses val="autoZero"/>
        <c:auto val="1"/>
        <c:lblAlgn val="ctr"/>
        <c:lblOffset val="100"/>
        <c:noMultiLvlLbl val="0"/>
      </c:catAx>
      <c:valAx>
        <c:axId val="-31077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7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CB64-93D7-554D-820A-50B08E62F0B9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B91E3-EC89-0040-895E-949BCEE8B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83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under these conditions, how do we apply padding?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4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Ns-</a:t>
            </a:r>
            <a:r>
              <a:rPr lang="en-US" dirty="0" err="1" smtClean="0"/>
              <a:t>oarc</a:t>
            </a:r>
            <a:r>
              <a:rPr lang="en-US" dirty="0" smtClean="0"/>
              <a:t>,</a:t>
            </a:r>
            <a:r>
              <a:rPr lang="en-US" baseline="0" dirty="0" smtClean="0"/>
              <a:t> reply length, last </a:t>
            </a:r>
            <a:r>
              <a:rPr lang="en-US" baseline="0" dirty="0" smtClean="0"/>
              <a:t>month</a:t>
            </a:r>
          </a:p>
          <a:p>
            <a:r>
              <a:rPr lang="en-US" baseline="0" dirty="0"/>
              <a:t> </a:t>
            </a:r>
            <a:endParaRPr lang="en-US" baseline="0" dirty="0" smtClean="0"/>
          </a:p>
          <a:p>
            <a:r>
              <a:rPr lang="en-US" baseline="0" dirty="0" smtClean="0"/>
              <a:t>#tiers is fixed, boundaries move back and forth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75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Idea behind message interleaving is 2 fold: hide frequency, and make resolution chains harder to put together based on packet analysis -- basically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8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the same packet trace, modified it such that the packets were sent according to the sliding RTT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if no effect on query resolution time, then no effect on perceived frequency either (so it was ineffective). we also postulate that it has little effect on the resolution chains,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6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Perceived effect for the client is that there is no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0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model: we show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just a single node, but it could be multiple colluding stubs who use their recorded information to try and identify clients -- the idea is that the clients hide behind resolvers, and we want to know if that's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9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99F9-AED9-5649-8120-28C093308F7E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7329-5AA7-A746-B405-635C53283BFF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341D8-D2E5-4C46-9130-10AF2A4EFFCA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C6C77-1C80-374A-A7E4-41A38983E588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39CA-93F1-AC40-A31C-B9FE3BE29BD8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C62D-E221-CD4A-85C7-1CB12F89860E}" type="datetime1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2747-80E2-B940-8475-51F8D419B787}" type="datetime1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A8CD-3234-724F-8530-A6412BE46B8D}" type="datetime1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2DD-D5D7-CB4E-8B52-1A0C41628D85}" type="datetime1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8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44E2-3A0A-744E-9D2C-351511FE38A4}" type="datetime1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8FCC-C126-C547-96A6-96B2F0EC3D19}" type="datetime1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4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B34A6-2B01-1647-BD57-E339D89465BA}" type="datetime1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speed/public-dns/docs/dns-over-http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Study of Privacy and Anonymity in the </a:t>
            </a:r>
            <a:r>
              <a:rPr lang="en-US" b="1" dirty="0" smtClean="0"/>
              <a:t>DNS*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433" y="3886200"/>
            <a:ext cx="8494727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Cesar </a:t>
            </a:r>
            <a:r>
              <a:rPr lang="en-US" dirty="0" err="1" smtClean="0"/>
              <a:t>Ghali</a:t>
            </a:r>
            <a:r>
              <a:rPr lang="en-US" dirty="0" smtClean="0"/>
              <a:t>, Gene </a:t>
            </a:r>
            <a:r>
              <a:rPr lang="en-US" dirty="0" err="1" smtClean="0"/>
              <a:t>Tsudik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Christopher A. Wood</a:t>
            </a:r>
            <a:endParaRPr lang="en-US" b="1" baseline="30000" dirty="0" smtClean="0"/>
          </a:p>
          <a:p>
            <a:r>
              <a:rPr lang="en-US" dirty="0" smtClean="0"/>
              <a:t>University of California Irvine</a:t>
            </a:r>
            <a:br>
              <a:rPr lang="en-US" dirty="0" smtClean="0"/>
            </a:br>
            <a:r>
              <a:rPr lang="en-US" dirty="0" smtClean="0"/>
              <a:t>DNS OARC </a:t>
            </a:r>
            <a:r>
              <a:rPr lang="mr-IN" dirty="0" smtClean="0"/>
              <a:t>–</a:t>
            </a:r>
            <a:r>
              <a:rPr lang="en-US" dirty="0" smtClean="0"/>
              <a:t> Dallas 2016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386" y="6315740"/>
            <a:ext cx="301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*Support </a:t>
            </a:r>
            <a:r>
              <a:rPr lang="en-US" dirty="0" smtClean="0"/>
              <a:t>provided </a:t>
            </a:r>
            <a:r>
              <a:rPr lang="en-US" dirty="0" smtClean="0"/>
              <a:t>by Verisign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7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 </a:t>
            </a:r>
            <a:r>
              <a:rPr lang="en-US" dirty="0" smtClean="0"/>
              <a:t>Padding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[size]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requirements: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fit within UDP packet (or TLS record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What if a request or response exceeds the MTU?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Must not be more than what’s </a:t>
            </a:r>
            <a:r>
              <a:rPr lang="en-US" dirty="0" smtClean="0"/>
              <a:t>necessary</a:t>
            </a:r>
            <a:endParaRPr lang="en-US" dirty="0" smtClean="0"/>
          </a:p>
          <a:p>
            <a:pPr lvl="2"/>
            <a:r>
              <a:rPr lang="en-US" dirty="0" smtClean="0"/>
              <a:t>What’s the maximum padding length?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2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EDNS(0) Padding [1]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Clients and servers can specify padding length in messages</a:t>
            </a:r>
          </a:p>
          <a:p>
            <a:r>
              <a:rPr lang="en-US" dirty="0" smtClean="0"/>
              <a:t>Method </a:t>
            </a:r>
            <a:r>
              <a:rPr lang="en-US" dirty="0" smtClean="0"/>
              <a:t>of padding selection is left </a:t>
            </a:r>
            <a:r>
              <a:rPr lang="en-US" i="1" dirty="0" smtClean="0"/>
              <a:t>unspecified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219" y="6308725"/>
            <a:ext cx="373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[1] https</a:t>
            </a:r>
            <a:r>
              <a:rPr lang="en-US" dirty="0"/>
              <a:t>://</a:t>
            </a:r>
            <a:r>
              <a:rPr lang="en-US" dirty="0" err="1"/>
              <a:t>tools.ietf.org</a:t>
            </a:r>
            <a:r>
              <a:rPr lang="en-US" dirty="0"/>
              <a:t>/html/rfc7830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QNAME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417638"/>
            <a:ext cx="8331523" cy="50772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Response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4" y="4793885"/>
            <a:ext cx="3112349" cy="1896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5" y="1219463"/>
            <a:ext cx="7006883" cy="43327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6538" y="5017908"/>
            <a:ext cx="0" cy="851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74726" y="5869712"/>
            <a:ext cx="15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MTU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646538" y="1219463"/>
            <a:ext cx="0" cy="3701482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0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Response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4" y="4793885"/>
            <a:ext cx="3112349" cy="1896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5" y="1219463"/>
            <a:ext cx="7006883" cy="43327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6538" y="5017908"/>
            <a:ext cx="0" cy="851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74726" y="5869712"/>
            <a:ext cx="15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MTU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646538" y="1219463"/>
            <a:ext cx="0" cy="3701482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69336" y="4920945"/>
            <a:ext cx="762281" cy="1057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7524" y="5978124"/>
            <a:ext cx="187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Where’s the end?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Padding </a:t>
            </a:r>
            <a:r>
              <a:rPr lang="en-US" dirty="0" smtClean="0"/>
              <a:t>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Ideally: </a:t>
            </a:r>
            <a:r>
              <a:rPr lang="en-US" dirty="0" smtClean="0"/>
              <a:t>padding is </a:t>
            </a:r>
            <a:r>
              <a:rPr lang="en-US" i="1" dirty="0" smtClean="0"/>
              <a:t>uniform</a:t>
            </a:r>
            <a:endParaRPr lang="en-US" i="1" dirty="0"/>
          </a:p>
          <a:p>
            <a:r>
              <a:rPr lang="en-US" dirty="0" smtClean="0"/>
              <a:t>Tradeoff: break responses into ”sized tiers”</a:t>
            </a:r>
          </a:p>
          <a:p>
            <a:pPr lvl="1"/>
            <a:r>
              <a:rPr lang="en-US" dirty="0" smtClean="0"/>
              <a:t>Size </a:t>
            </a:r>
            <a:r>
              <a:rPr lang="en-US" i="1" dirty="0" smtClean="0"/>
              <a:t>∈ </a:t>
            </a:r>
            <a:r>
              <a:rPr lang="en-US" dirty="0" smtClean="0"/>
              <a:t>[</a:t>
            </a:r>
            <a:r>
              <a:rPr lang="en-US" dirty="0"/>
              <a:t>1</a:t>
            </a:r>
            <a:r>
              <a:rPr lang="en-US" dirty="0" smtClean="0"/>
              <a:t>,100] =&gt; Tier 1</a:t>
            </a:r>
          </a:p>
          <a:p>
            <a:pPr lvl="1"/>
            <a:r>
              <a:rPr lang="en-US" dirty="0"/>
              <a:t>Size </a:t>
            </a:r>
            <a:r>
              <a:rPr lang="en-US" i="1" dirty="0"/>
              <a:t>∈ </a:t>
            </a:r>
            <a:r>
              <a:rPr lang="en-US" dirty="0" smtClean="0"/>
              <a:t>[101,200] </a:t>
            </a:r>
            <a:r>
              <a:rPr lang="en-US" dirty="0"/>
              <a:t>=&gt; Tier </a:t>
            </a:r>
            <a:r>
              <a:rPr lang="en-US" dirty="0" smtClean="0"/>
              <a:t>2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Size </a:t>
            </a:r>
            <a:r>
              <a:rPr lang="en-US" i="1" dirty="0" smtClean="0"/>
              <a:t>&gt; </a:t>
            </a:r>
            <a:r>
              <a:rPr lang="en-US" dirty="0" smtClean="0"/>
              <a:t>X </a:t>
            </a:r>
            <a:r>
              <a:rPr lang="en-US" dirty="0"/>
              <a:t>=&gt; Tier </a:t>
            </a:r>
            <a:r>
              <a:rPr lang="en-US" dirty="0" smtClean="0"/>
              <a:t>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1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can tier boundaries be selected such that privacy is increased while overhead is decreased?</a:t>
            </a:r>
          </a:p>
          <a:p>
            <a:pPr lvl="1"/>
            <a:r>
              <a:rPr lang="en-US" dirty="0" smtClean="0"/>
              <a:t>Fewer tiers =&gt; more privacy, more overhead</a:t>
            </a:r>
          </a:p>
          <a:p>
            <a:pPr lvl="1"/>
            <a:r>
              <a:rPr lang="en-US" dirty="0" smtClean="0"/>
              <a:t>More tiers =&gt; less privacy, less </a:t>
            </a:r>
            <a:r>
              <a:rPr lang="en-US" dirty="0" smtClean="0"/>
              <a:t>overhead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2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can tier boundaries be selected such that privacy is increased while overhead is decreased?</a:t>
            </a:r>
          </a:p>
          <a:p>
            <a:pPr lvl="1"/>
            <a:r>
              <a:rPr lang="en-US" dirty="0" smtClean="0"/>
              <a:t>Fewer tiers =&gt; more privacy, more overhead</a:t>
            </a:r>
          </a:p>
          <a:p>
            <a:pPr lvl="1"/>
            <a:r>
              <a:rPr lang="en-US" dirty="0" smtClean="0"/>
              <a:t>More tiers =&gt; less privacy, less </a:t>
            </a:r>
            <a:r>
              <a:rPr lang="en-US" dirty="0" smtClean="0"/>
              <a:t>overhead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Build tiers dynamically </a:t>
            </a:r>
            <a:r>
              <a:rPr lang="en-US" dirty="0"/>
              <a:t>based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(cumulative) distribution of </a:t>
            </a:r>
            <a:r>
              <a:rPr lang="en-US" dirty="0"/>
              <a:t>requests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06132"/>
            <a:ext cx="8788400" cy="5270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9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06132"/>
            <a:ext cx="8788400" cy="527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2745" y="5635256"/>
            <a:ext cx="2211572" cy="473998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434317" y="2518992"/>
            <a:ext cx="297711" cy="359026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3732028" y="5811542"/>
            <a:ext cx="2402958" cy="29771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6134986" y="5811542"/>
            <a:ext cx="1414130" cy="29771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Pitiful Privacy in the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424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Encryption only protects query contents [1,2,3]</a:t>
            </a:r>
          </a:p>
          <a:p>
            <a:r>
              <a:rPr lang="en-US" dirty="0" smtClean="0"/>
              <a:t>Side channels are prevalent in the protocol [2]:</a:t>
            </a:r>
          </a:p>
          <a:p>
            <a:pPr lvl="1"/>
            <a:r>
              <a:rPr lang="en-US" dirty="0" smtClean="0"/>
              <a:t>Timing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Response sizes</a:t>
            </a:r>
          </a:p>
          <a:p>
            <a:pPr lvl="1"/>
            <a:r>
              <a:rPr lang="en-US" dirty="0" smtClean="0"/>
              <a:t>Resolution chains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284" y="5427133"/>
            <a:ext cx="88521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[1] Bernstein, Daniel J. "</a:t>
            </a:r>
            <a:r>
              <a:rPr lang="en-US" dirty="0" err="1" smtClean="0"/>
              <a:t>DNSCurve</a:t>
            </a:r>
            <a:r>
              <a:rPr lang="en-US" dirty="0" smtClean="0"/>
              <a:t>: Usable security for DNS." </a:t>
            </a:r>
            <a:r>
              <a:rPr lang="en-US" dirty="0" err="1" smtClean="0"/>
              <a:t>dnscurve</a:t>
            </a:r>
            <a:r>
              <a:rPr lang="en-US" dirty="0" smtClean="0"/>
              <a:t>. org (2009).</a:t>
            </a:r>
          </a:p>
          <a:p>
            <a:pPr lvl="1"/>
            <a:r>
              <a:rPr lang="en-US" dirty="0" smtClean="0"/>
              <a:t>[2] Shulman, </a:t>
            </a:r>
            <a:r>
              <a:rPr lang="en-US" dirty="0" err="1" smtClean="0"/>
              <a:t>Haya</a:t>
            </a:r>
            <a:r>
              <a:rPr lang="en-US" dirty="0" smtClean="0"/>
              <a:t>. "Pretty bad privacy: Pitfalls of DNS encryption." Proceedings of the 13th Workshop on Privacy in the Electronic Society. ACM, 2014.</a:t>
            </a:r>
          </a:p>
          <a:p>
            <a:pPr lvl="1"/>
            <a:r>
              <a:rPr lang="en-US" dirty="0" smtClean="0"/>
              <a:t>[3] DNS-over-HTTPS, Google. </a:t>
            </a:r>
            <a:r>
              <a:rPr lang="en-US" dirty="0" smtClean="0">
                <a:hlinkClick r:id="rId2"/>
              </a:rPr>
              <a:t>https://developers.google.com/speed/public-dns/docs/dns-over-https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417637"/>
            <a:ext cx="8858886" cy="5312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2745" y="2488019"/>
            <a:ext cx="2349795" cy="362123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3572539" y="3168502"/>
            <a:ext cx="3072809" cy="284952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 </a:t>
            </a:r>
            <a:r>
              <a:rPr lang="en-US" dirty="0" smtClean="0"/>
              <a:t>Interleaving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[frequency, time, chains]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Requirements: mask query order by interleaving messages</a:t>
            </a:r>
          </a:p>
          <a:p>
            <a:pPr lvl="1"/>
            <a:r>
              <a:rPr lang="en-US" dirty="0" smtClean="0"/>
              <a:t>Cannot interleave unless we batch queries</a:t>
            </a:r>
          </a:p>
          <a:p>
            <a:pPr lvl="1"/>
            <a:r>
              <a:rPr lang="en-US" dirty="0" smtClean="0"/>
              <a:t>Want to minimize query delays while maximizing interleaving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Batch for RTT* seconds</a:t>
            </a:r>
          </a:p>
          <a:p>
            <a:pPr lvl="1"/>
            <a:r>
              <a:rPr lang="en-US" dirty="0" smtClean="0"/>
              <a:t>Shuffle </a:t>
            </a:r>
            <a:r>
              <a:rPr lang="en-US" dirty="0" smtClean="0"/>
              <a:t>packets (queries and responses), send </a:t>
            </a:r>
            <a:r>
              <a:rPr lang="en-US" dirty="0" smtClean="0"/>
              <a:t>in sequence, </a:t>
            </a:r>
            <a:r>
              <a:rPr lang="en-US" dirty="0" smtClean="0"/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958" y="6400800"/>
            <a:ext cx="37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*Average RTT </a:t>
            </a:r>
            <a:r>
              <a:rPr lang="en-US" smtClean="0"/>
              <a:t>to resolve a single query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8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Q1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Q1</a:t>
            </a:r>
            <a:endParaRPr lang="en-US" sz="1400" dirty="0"/>
          </a:p>
        </p:txBody>
      </p:sp>
      <p:sp>
        <p:nvSpPr>
          <p:cNvPr id="3" name="Arc 2"/>
          <p:cNvSpPr/>
          <p:nvPr/>
        </p:nvSpPr>
        <p:spPr>
          <a:xfrm>
            <a:off x="4011561" y="5191566"/>
            <a:ext cx="670246" cy="634406"/>
          </a:xfrm>
          <a:prstGeom prst="arc">
            <a:avLst>
              <a:gd name="adj1" fmla="val 19179723"/>
              <a:gd name="adj2" fmla="val 128968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04098" y="5383610"/>
            <a:ext cx="751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shuffle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2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9569118">
            <a:off x="5152245" y="325551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6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Q3</a:t>
            </a:r>
            <a:endParaRPr lang="en-US" sz="16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8350" y="381662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Q2</a:t>
            </a:r>
            <a:endParaRPr lang="en-US" sz="16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Q3</a:t>
            </a:r>
            <a:endParaRPr lang="en-US" sz="16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593989">
            <a:off x="5368787" y="431645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7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729441"/>
              </p:ext>
            </p:extLst>
          </p:nvPr>
        </p:nvGraphicFramePr>
        <p:xfrm>
          <a:off x="0" y="1186380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27597"/>
              </p:ext>
            </p:extLst>
          </p:nvPr>
        </p:nvGraphicFramePr>
        <p:xfrm>
          <a:off x="340242" y="1080054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4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40242" y="1080054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2934586" y="2551814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Batching </a:t>
            </a:r>
            <a:r>
              <a:rPr lang="en-US" b="1" dirty="0" smtClean="0">
                <a:solidFill>
                  <a:schemeClr val="tx1"/>
                </a:solidFill>
              </a:rPr>
              <a:t>and interleaving has </a:t>
            </a:r>
            <a:r>
              <a:rPr lang="en-US" b="1" dirty="0" smtClean="0">
                <a:solidFill>
                  <a:schemeClr val="tx1"/>
                </a:solidFill>
              </a:rPr>
              <a:t>no useful effect on </a:t>
            </a:r>
            <a:r>
              <a:rPr lang="en-US" b="1" dirty="0" smtClean="0">
                <a:solidFill>
                  <a:schemeClr val="tx1"/>
                </a:solidFill>
              </a:rPr>
              <a:t>average </a:t>
            </a:r>
            <a:r>
              <a:rPr lang="en-US" b="1" dirty="0" smtClean="0">
                <a:solidFill>
                  <a:schemeClr val="tx1"/>
                </a:solidFill>
              </a:rPr>
              <a:t>query resolution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8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Plugging Privacy Holes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padding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size]</a:t>
            </a:r>
          </a:p>
          <a:p>
            <a:r>
              <a:rPr lang="en-US" dirty="0" smtClean="0"/>
              <a:t>Message </a:t>
            </a:r>
            <a:r>
              <a:rPr lang="en-US" dirty="0" smtClean="0"/>
              <a:t>interleaving </a:t>
            </a:r>
            <a:r>
              <a:rPr lang="en-US" dirty="0" smtClean="0">
                <a:solidFill>
                  <a:srgbClr val="BFBFBF"/>
                </a:solidFill>
              </a:rPr>
              <a:t>[frequency, time, chains</a:t>
            </a:r>
            <a:r>
              <a:rPr lang="en-US" dirty="0" smtClean="0">
                <a:solidFill>
                  <a:srgbClr val="BFBFBF"/>
                </a:solidFill>
              </a:rPr>
              <a:t>]</a:t>
            </a:r>
          </a:p>
          <a:p>
            <a:r>
              <a:rPr lang="en-US" dirty="0" smtClean="0"/>
              <a:t>Artificial resolver delays </a:t>
            </a:r>
            <a:r>
              <a:rPr lang="en-US" dirty="0" smtClean="0">
                <a:solidFill>
                  <a:srgbClr val="BFBFBF"/>
                </a:solidFill>
              </a:rPr>
              <a:t>[time]</a:t>
            </a:r>
          </a:p>
          <a:p>
            <a:r>
              <a:rPr lang="en-US" dirty="0" smtClean="0"/>
              <a:t>Query </a:t>
            </a:r>
            <a:r>
              <a:rPr lang="en-US" dirty="0"/>
              <a:t>chaffing </a:t>
            </a:r>
            <a:r>
              <a:rPr lang="en-US" dirty="0">
                <a:solidFill>
                  <a:srgbClr val="BFBFBF"/>
                </a:solidFill>
              </a:rPr>
              <a:t>[frequency</a:t>
            </a:r>
            <a:r>
              <a:rPr lang="en-US" dirty="0" smtClean="0">
                <a:solidFill>
                  <a:srgbClr val="BFBFBF"/>
                </a:solidFill>
              </a:rPr>
              <a:t>]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Resolver </a:t>
            </a:r>
            <a:r>
              <a:rPr lang="en-US" dirty="0" smtClean="0"/>
              <a:t>Delays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[time]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 introduce artificial delays </a:t>
            </a:r>
            <a:r>
              <a:rPr lang="en-US" dirty="0" smtClean="0"/>
              <a:t>in </a:t>
            </a:r>
            <a:r>
              <a:rPr lang="en-US" dirty="0" smtClean="0"/>
              <a:t>resolvers </a:t>
            </a:r>
            <a:r>
              <a:rPr lang="en-US" dirty="0" smtClean="0"/>
              <a:t>to mask timing side channels (even with </a:t>
            </a:r>
            <a:r>
              <a:rPr lang="en-US" dirty="0" err="1" smtClean="0"/>
              <a:t>RANSes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If data not cached, resolve the request and record the RTT</a:t>
            </a:r>
          </a:p>
          <a:p>
            <a:pPr lvl="1"/>
            <a:r>
              <a:rPr lang="en-US" dirty="0" smtClean="0"/>
              <a:t>Else, wait for the previously recorded RTT before returning the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Effects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180545"/>
              </p:ext>
            </p:extLst>
          </p:nvPr>
        </p:nvGraphicFramePr>
        <p:xfrm>
          <a:off x="0" y="1266454"/>
          <a:ext cx="90678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8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Effects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0" y="1266454"/>
          <a:ext cx="90678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934586" y="2551814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Simple delays mask the presence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of any upstream caches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46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Effects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Worst-case latency for clients</a:t>
            </a:r>
          </a:p>
          <a:p>
            <a:pPr lvl="1"/>
            <a:r>
              <a:rPr lang="en-US" i="1" dirty="0" smtClean="0"/>
              <a:t>Is &lt; 0.1s noticeable?</a:t>
            </a:r>
          </a:p>
          <a:p>
            <a:r>
              <a:rPr lang="en-US" dirty="0" smtClean="0"/>
              <a:t>Per-record query delays can reveal information about different resolution strategies</a:t>
            </a:r>
          </a:p>
          <a:p>
            <a:pPr lvl="1"/>
            <a:r>
              <a:rPr lang="en-US" i="1" dirty="0" smtClean="0"/>
              <a:t>Should the delay </a:t>
            </a:r>
            <a:r>
              <a:rPr lang="en-US" b="1" i="1" dirty="0" smtClean="0"/>
              <a:t>always</a:t>
            </a:r>
            <a:r>
              <a:rPr lang="en-US" i="1" dirty="0" smtClean="0"/>
              <a:t> be the worst case across all records?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2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18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544" y="3497425"/>
            <a:ext cx="822205" cy="82220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85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44" y="3497425"/>
            <a:ext cx="822205" cy="82220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loud Callout 14"/>
          <p:cNvSpPr/>
          <p:nvPr/>
        </p:nvSpPr>
        <p:spPr>
          <a:xfrm>
            <a:off x="6840573" y="2125657"/>
            <a:ext cx="2303427" cy="132266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generated this query?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6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De-Anonymizing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21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Goal: use information in queries to link them to specific clients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Many features to choose from:</a:t>
            </a:r>
            <a:endParaRPr lang="en-US" dirty="0" smtClean="0"/>
          </a:p>
          <a:p>
            <a:pPr lvl="1"/>
            <a:r>
              <a:rPr lang="en-US" dirty="0" smtClean="0"/>
              <a:t>Query length</a:t>
            </a:r>
          </a:p>
          <a:p>
            <a:pPr lvl="1"/>
            <a:r>
              <a:rPr lang="en-US" dirty="0" smtClean="0"/>
              <a:t>Query </a:t>
            </a:r>
            <a:r>
              <a:rPr lang="en-US" dirty="0" smtClean="0"/>
              <a:t>target name</a:t>
            </a:r>
          </a:p>
          <a:p>
            <a:pPr lvl="1"/>
            <a:r>
              <a:rPr lang="en-US" dirty="0" smtClean="0"/>
              <a:t>Query frequency (</a:t>
            </a:r>
            <a:r>
              <a:rPr lang="en-US" dirty="0" smtClean="0"/>
              <a:t>windowed)</a:t>
            </a:r>
          </a:p>
          <a:p>
            <a:pPr lvl="1"/>
            <a:r>
              <a:rPr lang="en-US" dirty="0" smtClean="0"/>
              <a:t>Query </a:t>
            </a:r>
            <a:r>
              <a:rPr lang="en-US" dirty="0" smtClean="0"/>
              <a:t>single component differences</a:t>
            </a:r>
          </a:p>
          <a:p>
            <a:pPr lvl="1"/>
            <a:r>
              <a:rPr lang="en-US" dirty="0" smtClean="0"/>
              <a:t>Query entropy</a:t>
            </a:r>
          </a:p>
          <a:p>
            <a:pPr lvl="1"/>
            <a:r>
              <a:rPr lang="en-US" dirty="0"/>
              <a:t>Query target address 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Other possibilities:</a:t>
            </a:r>
          </a:p>
          <a:p>
            <a:pPr lvl="1"/>
            <a:r>
              <a:rPr lang="en-US" dirty="0" smtClean="0"/>
              <a:t>Resolution chain (not visible to </a:t>
            </a:r>
            <a:r>
              <a:rPr lang="en-US" dirty="0" smtClean="0"/>
              <a:t>stub </a:t>
            </a:r>
            <a:r>
              <a:rPr lang="en-US" dirty="0" smtClean="0"/>
              <a:t>adversary)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13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Capture DNS packet traces for small set of users over a single day for numerous days</a:t>
            </a:r>
          </a:p>
          <a:p>
            <a:pPr lvl="1"/>
            <a:r>
              <a:rPr lang="en-US" dirty="0" smtClean="0"/>
              <a:t>One day becomes training data, the rest is test data</a:t>
            </a:r>
          </a:p>
          <a:p>
            <a:pPr marL="0" indent="0">
              <a:buNone/>
            </a:pPr>
            <a:r>
              <a:rPr lang="en-US" dirty="0" smtClean="0"/>
              <a:t>Computation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classifier in classifiers: 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in combinations(features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classifier.train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training_data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error_rate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classifier.process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live_data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</a:t>
            </a:r>
            <a:r>
              <a:rPr lang="is-IS" dirty="0" smtClean="0"/>
              <a:t>… There’s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privacy, we want to protect the contents of a query from </a:t>
            </a:r>
            <a:r>
              <a:rPr lang="en-US" dirty="0" err="1" smtClean="0"/>
              <a:t>Adv</a:t>
            </a:r>
            <a:r>
              <a:rPr lang="en-US" dirty="0" smtClean="0"/>
              <a:t> (resolver or </a:t>
            </a:r>
            <a:r>
              <a:rPr lang="en-US" dirty="0" smtClean="0"/>
              <a:t>stub)</a:t>
            </a:r>
            <a:endParaRPr lang="en-US" dirty="0" smtClean="0"/>
          </a:p>
          <a:p>
            <a:r>
              <a:rPr lang="en-US" dirty="0" smtClean="0"/>
              <a:t>What about the sources of the queries?</a:t>
            </a:r>
          </a:p>
          <a:p>
            <a:r>
              <a:rPr lang="en-US" dirty="0" smtClean="0"/>
              <a:t>Can queries reveal information about the origin?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8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 smtClean="0"/>
              <a:t>sampled </a:t>
            </a:r>
            <a:r>
              <a:rPr lang="en-US" dirty="0" smtClean="0"/>
              <a:t>a number of </a:t>
            </a:r>
            <a:r>
              <a:rPr lang="en-US" dirty="0" smtClean="0"/>
              <a:t>classifiers:</a:t>
            </a:r>
            <a:endParaRPr lang="en-US" dirty="0" smtClean="0"/>
          </a:p>
          <a:p>
            <a:r>
              <a:rPr lang="en-US" dirty="0" smtClean="0"/>
              <a:t>SVM</a:t>
            </a:r>
          </a:p>
          <a:p>
            <a:r>
              <a:rPr lang="en-US" dirty="0" smtClean="0"/>
              <a:t>Linear classifier (logistic regression)</a:t>
            </a:r>
          </a:p>
          <a:p>
            <a:r>
              <a:rPr lang="en-US" dirty="0" smtClean="0"/>
              <a:t>SGD (stochastic gradient descent)</a:t>
            </a:r>
            <a:endParaRPr lang="en-US" dirty="0"/>
          </a:p>
          <a:p>
            <a:r>
              <a:rPr lang="en-US" dirty="0" smtClean="0"/>
              <a:t>Decision </a:t>
            </a:r>
            <a:r>
              <a:rPr lang="en-US" dirty="0" smtClean="0"/>
              <a:t>Tree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78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36511"/>
              </p:ext>
            </p:extLst>
          </p:nvPr>
        </p:nvGraphicFramePr>
        <p:xfrm>
          <a:off x="361506" y="1397000"/>
          <a:ext cx="86230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703"/>
                <a:gridCol w="6049926"/>
                <a:gridCol w="1233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length, query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1506" y="6227762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*subset of the </a:t>
            </a:r>
            <a:r>
              <a:rPr lang="en-US" smtClean="0"/>
              <a:t>entire result 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73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1506" y="1397000"/>
          <a:ext cx="86230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703"/>
                <a:gridCol w="6049926"/>
                <a:gridCol w="1233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length, query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1506" y="6227762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*subset of the </a:t>
            </a:r>
            <a:r>
              <a:rPr lang="en-US" smtClean="0"/>
              <a:t>entire result 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92055" y="2540000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None of these features are helpful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(and that’s good)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Chaffing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Requirements: </a:t>
            </a:r>
          </a:p>
          <a:p>
            <a:pPr lvl="1"/>
            <a:r>
              <a:rPr lang="en-US" dirty="0" smtClean="0"/>
              <a:t>Chaffing should </a:t>
            </a:r>
            <a:r>
              <a:rPr lang="en-US" i="1" dirty="0" smtClean="0"/>
              <a:t>look similar</a:t>
            </a:r>
            <a:r>
              <a:rPr lang="en-US" dirty="0" smtClean="0"/>
              <a:t> to existing queries</a:t>
            </a:r>
          </a:p>
          <a:p>
            <a:pPr lvl="1"/>
            <a:r>
              <a:rPr lang="en-US" i="1" dirty="0" smtClean="0"/>
              <a:t>Rate </a:t>
            </a:r>
            <a:r>
              <a:rPr lang="en-US" dirty="0" smtClean="0"/>
              <a:t>should resemble legitimate traffic</a:t>
            </a:r>
          </a:p>
          <a:p>
            <a:r>
              <a:rPr lang="en-US" dirty="0" smtClean="0"/>
              <a:t>Idea:</a:t>
            </a:r>
            <a:endParaRPr lang="en-US" dirty="0" smtClean="0"/>
          </a:p>
          <a:p>
            <a:pPr lvl="1"/>
            <a:r>
              <a:rPr lang="en-US" dirty="0" smtClean="0"/>
              <a:t>Using DNS packet traces, build a weighted directed graph of domain relationships</a:t>
            </a:r>
          </a:p>
          <a:p>
            <a:pPr lvl="1"/>
            <a:r>
              <a:rPr lang="en-US" dirty="0" smtClean="0"/>
              <a:t>Sample chaff traffic from neighbors of past queries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 = (</a:t>
            </a:r>
            <a:r>
              <a:rPr lang="en-US" dirty="0"/>
              <a:t>V</a:t>
            </a:r>
            <a:r>
              <a:rPr lang="en-US" dirty="0" smtClean="0"/>
              <a:t>,E) such that</a:t>
            </a:r>
          </a:p>
          <a:p>
            <a:pPr lvl="1"/>
            <a:r>
              <a:rPr lang="en-US" dirty="0" smtClean="0"/>
              <a:t>V is the set of domains (QNAMEs)</a:t>
            </a:r>
          </a:p>
          <a:p>
            <a:pPr lvl="1"/>
            <a:r>
              <a:rPr lang="en-US" i="1" dirty="0" smtClean="0"/>
              <a:t>(</a:t>
            </a:r>
            <a:r>
              <a:rPr lang="en-US" i="1" dirty="0" err="1" smtClean="0"/>
              <a:t>u</a:t>
            </a:r>
            <a:r>
              <a:rPr lang="en-US" i="1" dirty="0" err="1"/>
              <a:t>∈V</a:t>
            </a:r>
            <a:r>
              <a:rPr lang="en-US" i="1" dirty="0"/>
              <a:t>, </a:t>
            </a:r>
            <a:r>
              <a:rPr lang="en-US" i="1" dirty="0" err="1"/>
              <a:t>v∈</a:t>
            </a:r>
            <a:r>
              <a:rPr lang="en-US" i="1" dirty="0" err="1" smtClean="0"/>
              <a:t>V</a:t>
            </a:r>
            <a:r>
              <a:rPr lang="en-US" i="1" dirty="0" smtClean="0"/>
              <a:t>)∈</a:t>
            </a:r>
            <a:r>
              <a:rPr lang="en-US" i="1" dirty="0"/>
              <a:t>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is queried </a:t>
            </a:r>
            <a:r>
              <a:rPr lang="en-US" b="1" dirty="0"/>
              <a:t>after</a:t>
            </a:r>
            <a:r>
              <a:rPr lang="en-US" dirty="0"/>
              <a:t> </a:t>
            </a:r>
            <a:r>
              <a:rPr lang="en-US" i="1" dirty="0" smtClean="0"/>
              <a:t>u </a:t>
            </a:r>
            <a:r>
              <a:rPr lang="en-US" dirty="0" smtClean="0"/>
              <a:t>from the same address</a:t>
            </a:r>
          </a:p>
          <a:p>
            <a:pPr lvl="2"/>
            <a:r>
              <a:rPr lang="en-US" dirty="0" smtClean="0"/>
              <a:t>Implies that there is some relationship between the two domains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witter -&gt; </a:t>
            </a:r>
            <a:r>
              <a:rPr lang="en-US" dirty="0" err="1" smtClean="0"/>
              <a:t>facebook</a:t>
            </a:r>
            <a:r>
              <a:rPr lang="en-US" dirty="0" smtClean="0"/>
              <a:t> -&gt; </a:t>
            </a:r>
            <a:r>
              <a:rPr lang="en-US" dirty="0" err="1" smtClean="0"/>
              <a:t>youtube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8" y="1164339"/>
            <a:ext cx="7655442" cy="5437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56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random traversal of the domain graph</a:t>
            </a:r>
          </a:p>
          <a:p>
            <a:r>
              <a:rPr lang="en-US" dirty="0" smtClean="0"/>
              <a:t>Advance at the average query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29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02748"/>
              </p:ext>
            </p:extLst>
          </p:nvPr>
        </p:nvGraphicFramePr>
        <p:xfrm>
          <a:off x="176619" y="1329068"/>
          <a:ext cx="8967381" cy="2338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739032"/>
              </p:ext>
            </p:extLst>
          </p:nvPr>
        </p:nvGraphicFramePr>
        <p:xfrm>
          <a:off x="202019" y="4338968"/>
          <a:ext cx="8930879" cy="2338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99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Examined privacy-enhancing mechanisms have marginal (if any) benefits</a:t>
            </a:r>
          </a:p>
          <a:p>
            <a:pPr lvl="1"/>
            <a:r>
              <a:rPr lang="en-US" b="1" dirty="0" smtClean="0"/>
              <a:t>Artificial cache delays</a:t>
            </a:r>
            <a:r>
              <a:rPr lang="en-US" dirty="0" smtClean="0"/>
              <a:t>: only measure that seems to truly help while being minimally intrusive</a:t>
            </a:r>
          </a:p>
          <a:p>
            <a:r>
              <a:rPr lang="en-US" dirty="0" smtClean="0"/>
              <a:t>Anonymity (against the limited adversary) seems safe</a:t>
            </a:r>
          </a:p>
          <a:p>
            <a:pPr lvl="1"/>
            <a:r>
              <a:rPr lang="en-US" dirty="0" smtClean="0"/>
              <a:t>Stronger adversaries (closer to the clients) will have an easier time</a:t>
            </a:r>
          </a:p>
          <a:p>
            <a:pPr lvl="1"/>
            <a:r>
              <a:rPr lang="en-US" dirty="0" smtClean="0"/>
              <a:t>Query chaffing helps unify traffic patterns but at significant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3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43" y="2514304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Fire away!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0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privacy mitigations*</a:t>
            </a:r>
          </a:p>
          <a:p>
            <a:pPr lvl="1"/>
            <a:r>
              <a:rPr lang="en-US" dirty="0" smtClean="0"/>
              <a:t>Message padding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size]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Message </a:t>
            </a:r>
            <a:r>
              <a:rPr lang="en-US" dirty="0" smtClean="0"/>
              <a:t>interleaving </a:t>
            </a:r>
            <a:r>
              <a:rPr lang="en-US" dirty="0">
                <a:solidFill>
                  <a:srgbClr val="BFBFBF"/>
                </a:solidFill>
              </a:rPr>
              <a:t>[frequency, </a:t>
            </a:r>
            <a:r>
              <a:rPr lang="en-US" dirty="0" smtClean="0">
                <a:solidFill>
                  <a:srgbClr val="BFBFBF"/>
                </a:solidFill>
              </a:rPr>
              <a:t>time, chains</a:t>
            </a:r>
            <a:r>
              <a:rPr lang="en-US" dirty="0">
                <a:solidFill>
                  <a:srgbClr val="BFBFBF"/>
                </a:solidFill>
              </a:rPr>
              <a:t>]</a:t>
            </a:r>
            <a:endParaRPr lang="en-US" dirty="0" smtClean="0">
              <a:solidFill>
                <a:srgbClr val="BFBFBF"/>
              </a:solidFill>
            </a:endParaRPr>
          </a:p>
          <a:p>
            <a:pPr lvl="1"/>
            <a:r>
              <a:rPr lang="en-US" dirty="0" smtClean="0"/>
              <a:t>Artificial resolver delays </a:t>
            </a:r>
            <a:r>
              <a:rPr lang="en-US" dirty="0" smtClean="0">
                <a:solidFill>
                  <a:srgbClr val="BFBFBF"/>
                </a:solidFill>
              </a:rPr>
              <a:t>[time]</a:t>
            </a:r>
            <a:endParaRPr lang="en-US" dirty="0" smtClean="0">
              <a:solidFill>
                <a:srgbClr val="BFBFBF"/>
              </a:solidFill>
            </a:endParaRPr>
          </a:p>
          <a:p>
            <a:r>
              <a:rPr lang="en-US" dirty="0" smtClean="0"/>
              <a:t>DNS client </a:t>
            </a:r>
            <a:r>
              <a:rPr lang="en-US" dirty="0"/>
              <a:t>a</a:t>
            </a:r>
            <a:r>
              <a:rPr lang="en-US" dirty="0" smtClean="0"/>
              <a:t>nonymity 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/>
              <a:t>Query </a:t>
            </a:r>
            <a:r>
              <a:rPr lang="en-US" dirty="0" smtClean="0"/>
              <a:t>chaffing countermeasure </a:t>
            </a:r>
            <a:r>
              <a:rPr lang="en-US" dirty="0" smtClean="0">
                <a:solidFill>
                  <a:srgbClr val="BFBFBF"/>
                </a:solidFill>
              </a:rPr>
              <a:t>[frequency</a:t>
            </a:r>
            <a:r>
              <a:rPr lang="en-US" dirty="0">
                <a:solidFill>
                  <a:srgbClr val="BFBFBF"/>
                </a:solidFill>
              </a:rPr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7079" y="6308725"/>
            <a:ext cx="571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*Strategies implemented in an open source DNS resolver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88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Special thanks to Verisign for their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support of this </a:t>
            </a:r>
            <a:r>
              <a:rPr lang="en-US" sz="3200" dirty="0" smtClean="0">
                <a:solidFill>
                  <a:schemeClr val="tx1"/>
                </a:solidFill>
              </a:rPr>
              <a:t>work!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4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14" y="3801063"/>
            <a:ext cx="822205" cy="8222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031914" y="2775902"/>
            <a:ext cx="200189" cy="7789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3"/>
          </p:cNvCxnSpPr>
          <p:nvPr/>
        </p:nvCxnSpPr>
        <p:spPr>
          <a:xfrm flipV="1">
            <a:off x="3854119" y="2915690"/>
            <a:ext cx="447690" cy="727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06519" y="3452766"/>
            <a:ext cx="1940551" cy="524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1145" y="3064901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46534" y="3356337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88602" y="3064901"/>
            <a:ext cx="72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3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14" y="3801063"/>
            <a:ext cx="822205" cy="8222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031914" y="2775902"/>
            <a:ext cx="200189" cy="7789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3"/>
          </p:cNvCxnSpPr>
          <p:nvPr/>
        </p:nvCxnSpPr>
        <p:spPr>
          <a:xfrm flipV="1">
            <a:off x="3854119" y="2915690"/>
            <a:ext cx="447690" cy="727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06519" y="3452766"/>
            <a:ext cx="1940551" cy="524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1145" y="3064901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46534" y="3356337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88602" y="3064901"/>
            <a:ext cx="72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9" name="Cloud Callout 28"/>
          <p:cNvSpPr/>
          <p:nvPr/>
        </p:nvSpPr>
        <p:spPr>
          <a:xfrm>
            <a:off x="3150095" y="2791434"/>
            <a:ext cx="2303427" cy="132266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inside this query?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6438</TotalTime>
  <Words>1450</Words>
  <Application>Microsoft Macintosh PowerPoint</Application>
  <PresentationFormat>On-screen Show (4:3)</PresentationFormat>
  <Paragraphs>429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Consolas</vt:lpstr>
      <vt:lpstr>Mangal</vt:lpstr>
      <vt:lpstr>Arial</vt:lpstr>
      <vt:lpstr>Office Theme</vt:lpstr>
      <vt:lpstr>A Study of Privacy and Anonymity in the DNS* </vt:lpstr>
      <vt:lpstr>Pitiful Privacy in the DNS</vt:lpstr>
      <vt:lpstr>Plugging Privacy Holes</vt:lpstr>
      <vt:lpstr>But Wait… There’s More</vt:lpstr>
      <vt:lpstr>Agenda</vt:lpstr>
      <vt:lpstr>PRIVACY</vt:lpstr>
      <vt:lpstr>Adversarial Model</vt:lpstr>
      <vt:lpstr>Adversarial Model</vt:lpstr>
      <vt:lpstr>Adversarial Model</vt:lpstr>
      <vt:lpstr>Message Padding  [size]</vt:lpstr>
      <vt:lpstr>EDNS(0) Padding [1]</vt:lpstr>
      <vt:lpstr>Maximum QNAME Size</vt:lpstr>
      <vt:lpstr>Maximum Response Size</vt:lpstr>
      <vt:lpstr>Maximum Response Size</vt:lpstr>
      <vt:lpstr>Padding Choices</vt:lpstr>
      <vt:lpstr>Boundaries</vt:lpstr>
      <vt:lpstr>Boundaries</vt:lpstr>
      <vt:lpstr>Padding Tiers</vt:lpstr>
      <vt:lpstr>Padding Tiers</vt:lpstr>
      <vt:lpstr>Padding Tiers</vt:lpstr>
      <vt:lpstr>Message Interleaving  [frequency, time, chains]</vt:lpstr>
      <vt:lpstr>Message Interleaving Overview</vt:lpstr>
      <vt:lpstr>Message Interleaving Overview</vt:lpstr>
      <vt:lpstr>Message Interleaving Overview</vt:lpstr>
      <vt:lpstr>Message Interleaving Overview</vt:lpstr>
      <vt:lpstr>Message Interleaving Overview</vt:lpstr>
      <vt:lpstr>Results</vt:lpstr>
      <vt:lpstr>Results</vt:lpstr>
      <vt:lpstr>Results</vt:lpstr>
      <vt:lpstr>Artificial Resolver Delays  [time]</vt:lpstr>
      <vt:lpstr>Delay Effects</vt:lpstr>
      <vt:lpstr>Delay Effects</vt:lpstr>
      <vt:lpstr>Side Effects and Questions</vt:lpstr>
      <vt:lpstr>Anonymity</vt:lpstr>
      <vt:lpstr>Adversarial Model</vt:lpstr>
      <vt:lpstr>Adversarial Model</vt:lpstr>
      <vt:lpstr>Adversarial Model</vt:lpstr>
      <vt:lpstr>De-Anonymizing Attack</vt:lpstr>
      <vt:lpstr>Approach</vt:lpstr>
      <vt:lpstr>Classifiers</vt:lpstr>
      <vt:lpstr>Results*</vt:lpstr>
      <vt:lpstr>Results*</vt:lpstr>
      <vt:lpstr>Query Chaffing</vt:lpstr>
      <vt:lpstr>Domain Graphs</vt:lpstr>
      <vt:lpstr>Example</vt:lpstr>
      <vt:lpstr>Approach</vt:lpstr>
      <vt:lpstr>Results</vt:lpstr>
      <vt:lpstr>Wrapping Up</vt:lpstr>
      <vt:lpstr>Questions?  Fire away!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Privacy and Anonymity in the DNS </dc:title>
  <dc:creator>cwood</dc:creator>
  <cp:lastModifiedBy>Christopher Wood</cp:lastModifiedBy>
  <cp:revision>491</cp:revision>
  <cp:lastPrinted>2016-10-15T14:05:39Z</cp:lastPrinted>
  <dcterms:created xsi:type="dcterms:W3CDTF">2016-09-28T23:04:46Z</dcterms:created>
  <dcterms:modified xsi:type="dcterms:W3CDTF">2016-10-15T15:26:31Z</dcterms:modified>
</cp:coreProperties>
</file>